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6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2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3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14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01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3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5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1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5B75D-73A6-48A0-A6AB-4E09535D57A2}" type="datetimeFigureOut">
              <a:rPr lang="es-MX" smtClean="0"/>
              <a:t>20/03/2019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2D6FD38-7A26-4E41-96CF-21BE9F4B080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6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B7347-E66E-4BDA-B6C4-81EBC8334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s-MX" sz="6000"/>
              <a:t>Control del programa de trabajo 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F0A5-42FB-418D-9EDD-161A940B6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384" y="2144121"/>
            <a:ext cx="3021621" cy="1709159"/>
          </a:xfrm>
        </p:spPr>
        <p:txBody>
          <a:bodyPr anchor="ctr">
            <a:normAutofit/>
          </a:bodyPr>
          <a:lstStyle/>
          <a:p>
            <a:endParaRPr lang="es-MX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76CB8-65DE-4778-8958-8E77D147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Estructura de toma de decisiones.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A7A9-1FF6-4EEE-BDF9-0CDE9DFC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s-MX" dirty="0"/>
              <a:t>Yael Atletl</a:t>
            </a:r>
          </a:p>
          <a:p>
            <a:pPr lvl="1"/>
            <a:r>
              <a:rPr lang="es-MX" dirty="0"/>
              <a:t>Kevin Peña</a:t>
            </a:r>
          </a:p>
          <a:p>
            <a:pPr lvl="2"/>
            <a:r>
              <a:rPr lang="es-MX" dirty="0"/>
              <a:t>José Ángel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1D7-BD0E-4D50-AE1A-3D055DF0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Riesgos y Puntos críticos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42A3C2-4CBE-4C61-BEF2-A69064C56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280259"/>
              </p:ext>
            </p:extLst>
          </p:nvPr>
        </p:nvGraphicFramePr>
        <p:xfrm>
          <a:off x="3868738" y="863600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406045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991755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5060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Riesgos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Probabilidad de ocurrir en mediano plazo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Impacto</a:t>
                      </a:r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409048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Deserción del proyecto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20-30%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Alto</a:t>
                      </a:r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89932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Fallas administrativas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30-40%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Medio</a:t>
                      </a:r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117082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Fallas en el personal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30-40%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Medio</a:t>
                      </a:r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280776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Caída de la economía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10-20%</a:t>
                      </a:r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Alto</a:t>
                      </a:r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183911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63610" marR="63610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63610" marR="63610"/>
                </a:tc>
                <a:extLst>
                  <a:ext uri="{0D108BD9-81ED-4DB2-BD59-A6C34878D82A}">
                    <a16:rowId xmlns:a16="http://schemas.microsoft.com/office/drawing/2014/main" val="186631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573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56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Control del programa de trabajo del proyecto</vt:lpstr>
      <vt:lpstr>Estructura de toma de decisiones. </vt:lpstr>
      <vt:lpstr>Riesgos y Puntos críticos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del programa de trabajo del proyecto</dc:title>
  <dc:creator>Yael Atletl Bueno</dc:creator>
  <cp:lastModifiedBy>Yael Atletl Bueno</cp:lastModifiedBy>
  <cp:revision>1</cp:revision>
  <dcterms:created xsi:type="dcterms:W3CDTF">2019-03-20T17:10:59Z</dcterms:created>
  <dcterms:modified xsi:type="dcterms:W3CDTF">2019-03-20T17:11:22Z</dcterms:modified>
</cp:coreProperties>
</file>