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9" r:id="rId5"/>
    <p:sldId id="274" r:id="rId6"/>
    <p:sldId id="275" r:id="rId7"/>
    <p:sldId id="276" r:id="rId8"/>
    <p:sldId id="277" r:id="rId9"/>
    <p:sldId id="264" r:id="rId10"/>
    <p:sldId id="260" r:id="rId11"/>
    <p:sldId id="265" r:id="rId12"/>
    <p:sldId id="262" r:id="rId13"/>
    <p:sldId id="266" r:id="rId14"/>
    <p:sldId id="267" r:id="rId15"/>
    <p:sldId id="257" r:id="rId16"/>
    <p:sldId id="258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004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3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8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93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105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2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0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30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56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4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69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75645A-62F0-4FFE-857B-8F096387A48E}" type="datetimeFigureOut">
              <a:rPr lang="es-MX" smtClean="0"/>
              <a:t>16/03/2019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0D3B53-D4E0-45DE-9A74-E8AAB0481919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87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9CA9-BFE6-416A-ACC5-CFF472A0C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Encuesta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3151-29BD-45AF-A466-AE215A369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Dirigida a usuarios de Godot </a:t>
            </a:r>
            <a:r>
              <a:rPr lang="es-MX" dirty="0" err="1"/>
              <a:t>Engine</a:t>
            </a:r>
            <a:br>
              <a:rPr lang="es-MX" dirty="0"/>
            </a:br>
            <a:r>
              <a:rPr lang="es-MX" dirty="0"/>
              <a:t>(Comunidad internacional)</a:t>
            </a:r>
          </a:p>
        </p:txBody>
      </p:sp>
    </p:spTree>
    <p:extLst>
      <p:ext uri="{BB962C8B-B14F-4D97-AF65-F5344CB8AC3E}">
        <p14:creationId xmlns:p14="http://schemas.microsoft.com/office/powerpoint/2010/main" val="310200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904-F221-4E01-8AD5-1054C3F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inclinado estaría a crear un juego estilo </a:t>
            </a:r>
            <a:r>
              <a:rPr lang="es-MX" dirty="0" err="1"/>
              <a:t>Shoot</a:t>
            </a:r>
            <a:r>
              <a:rPr lang="es-MX" dirty="0"/>
              <a:t>-em-up?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DB93-2E8C-421F-9253-0E94043D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 </a:t>
            </a:r>
          </a:p>
          <a:p>
            <a:r>
              <a:rPr lang="es-MX" dirty="0"/>
              <a:t>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</p:txBody>
      </p:sp>
    </p:spTree>
    <p:extLst>
      <p:ext uri="{BB962C8B-B14F-4D97-AF65-F5344CB8AC3E}">
        <p14:creationId xmlns:p14="http://schemas.microsoft.com/office/powerpoint/2010/main" val="142697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904-F221-4E01-8AD5-1054C3F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inclinado estaría a crear un juego de disparos táctico?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DB93-2E8C-421F-9253-0E94043D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 </a:t>
            </a:r>
          </a:p>
          <a:p>
            <a:r>
              <a:rPr lang="es-MX" dirty="0"/>
              <a:t>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</p:txBody>
      </p:sp>
    </p:spTree>
    <p:extLst>
      <p:ext uri="{BB962C8B-B14F-4D97-AF65-F5344CB8AC3E}">
        <p14:creationId xmlns:p14="http://schemas.microsoft.com/office/powerpoint/2010/main" val="365253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904-F221-4E01-8AD5-1054C3F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ritmo de juego prefieres?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DB93-2E8C-421F-9253-0E94043D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turnos </a:t>
            </a:r>
          </a:p>
          <a:p>
            <a:r>
              <a:rPr lang="es-MX" dirty="0"/>
              <a:t>Lento</a:t>
            </a:r>
          </a:p>
          <a:p>
            <a:r>
              <a:rPr lang="es-MX" dirty="0"/>
              <a:t>Medio</a:t>
            </a:r>
          </a:p>
          <a:p>
            <a:r>
              <a:rPr lang="es-MX" dirty="0"/>
              <a:t>Rápido</a:t>
            </a:r>
          </a:p>
          <a:p>
            <a:r>
              <a:rPr lang="es-MX" dirty="0"/>
              <a:t>Frenético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444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904-F221-4E01-8AD5-1054C3F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inclinado estaría a crear un juego de un solo jugador únicamente?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DB93-2E8C-421F-9253-0E94043D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 </a:t>
            </a:r>
          </a:p>
          <a:p>
            <a:r>
              <a:rPr lang="es-MX" dirty="0"/>
              <a:t>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</p:txBody>
      </p:sp>
    </p:spTree>
    <p:extLst>
      <p:ext uri="{BB962C8B-B14F-4D97-AF65-F5344CB8AC3E}">
        <p14:creationId xmlns:p14="http://schemas.microsoft.com/office/powerpoint/2010/main" val="291025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904-F221-4E01-8AD5-1054C3F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inclinado estaría a crear un juego con multijugador únicamente?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DB93-2E8C-421F-9253-0E94043D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 </a:t>
            </a:r>
          </a:p>
          <a:p>
            <a:r>
              <a:rPr lang="es-MX" dirty="0"/>
              <a:t>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</p:txBody>
      </p:sp>
    </p:spTree>
    <p:extLst>
      <p:ext uri="{BB962C8B-B14F-4D97-AF65-F5344CB8AC3E}">
        <p14:creationId xmlns:p14="http://schemas.microsoft.com/office/powerpoint/2010/main" val="115584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251-0D02-4EE8-972B-285DC55F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útil o interesante te resulta la vista en 1ª persona?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274E-6380-448D-B17F-4C3142A8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</a:t>
            </a:r>
          </a:p>
          <a:p>
            <a:r>
              <a:rPr lang="es-MX" dirty="0"/>
              <a:t>Muy 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754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251-0D02-4EE8-972B-285DC55F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útil o interesante te resulta la vista en 3ª persona?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274E-6380-448D-B17F-4C3142A8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Nada</a:t>
            </a:r>
          </a:p>
          <a:p>
            <a:r>
              <a:rPr lang="es-MX" dirty="0"/>
              <a:t>Muy Poco</a:t>
            </a:r>
          </a:p>
          <a:p>
            <a:r>
              <a:rPr lang="es-MX" dirty="0"/>
              <a:t>Algo</a:t>
            </a:r>
          </a:p>
          <a:p>
            <a:r>
              <a:rPr lang="es-MX" dirty="0"/>
              <a:t>Mucho</a:t>
            </a:r>
          </a:p>
          <a:p>
            <a:r>
              <a:rPr lang="es-MX" dirty="0"/>
              <a:t>Demasiado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391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0914D-5F88-4814-A5B2-6EFA7B79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Facilidad de uso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1744-24C1-478C-8B7E-68B2643F5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26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390167-BB06-4D95-BC26-FC6EE5BE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tanto utilizaría un editor de personajes?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9B065-3C66-4E09-A164-099D2741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80570"/>
            <a:ext cx="9601200" cy="3186830"/>
          </a:xfrm>
        </p:spPr>
        <p:txBody>
          <a:bodyPr/>
          <a:lstStyle/>
          <a:p>
            <a:r>
              <a:rPr lang="es-MX" dirty="0"/>
              <a:t>Nunca</a:t>
            </a:r>
          </a:p>
          <a:p>
            <a:r>
              <a:rPr lang="es-MX" dirty="0"/>
              <a:t>Raramente</a:t>
            </a:r>
          </a:p>
          <a:p>
            <a:r>
              <a:rPr lang="es-MX" dirty="0"/>
              <a:t>Ocasionalmente</a:t>
            </a:r>
          </a:p>
          <a:p>
            <a:r>
              <a:rPr lang="es-MX" dirty="0"/>
              <a:t>Frecuentemente</a:t>
            </a:r>
          </a:p>
          <a:p>
            <a:r>
              <a:rPr lang="es-MX" dirty="0"/>
              <a:t>Muy frecuentemente</a:t>
            </a:r>
          </a:p>
        </p:txBody>
      </p:sp>
    </p:spTree>
    <p:extLst>
      <p:ext uri="{BB962C8B-B14F-4D97-AF65-F5344CB8AC3E}">
        <p14:creationId xmlns:p14="http://schemas.microsoft.com/office/powerpoint/2010/main" val="69108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091E-4AF7-4FD5-B383-5CB5B51A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Usted considera que puede entender mejor las cosas cuando las observa: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F394-CA33-4A65-9E5E-0274FE0F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303"/>
            <a:ext cx="10515600" cy="3383659"/>
          </a:xfrm>
        </p:spPr>
        <p:txBody>
          <a:bodyPr/>
          <a:lstStyle/>
          <a:p>
            <a:r>
              <a:rPr lang="es-MX" dirty="0"/>
              <a:t>Totalmente en desacuerdo</a:t>
            </a:r>
          </a:p>
          <a:p>
            <a:r>
              <a:rPr lang="es-MX" dirty="0"/>
              <a:t>En desacuerdo</a:t>
            </a:r>
          </a:p>
          <a:p>
            <a:r>
              <a:rPr lang="es-MX" dirty="0"/>
              <a:t>Ni de acuerdo ni en desacuerdo</a:t>
            </a:r>
          </a:p>
          <a:p>
            <a:r>
              <a:rPr lang="es-MX" dirty="0"/>
              <a:t>De acuerdo</a:t>
            </a:r>
          </a:p>
          <a:p>
            <a:r>
              <a:rPr lang="es-MX" dirty="0"/>
              <a:t>Totalmente de acuerdo</a:t>
            </a:r>
          </a:p>
        </p:txBody>
      </p:sp>
    </p:spTree>
    <p:extLst>
      <p:ext uri="{BB962C8B-B14F-4D97-AF65-F5344CB8AC3E}">
        <p14:creationId xmlns:p14="http://schemas.microsoft.com/office/powerpoint/2010/main" val="286182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4E42-2CCE-4279-9D14-8362F8B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013C-1FD1-4D2A-83B0-90BAAC44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Tiempo de desarrollo</a:t>
            </a:r>
          </a:p>
          <a:p>
            <a:r>
              <a:rPr lang="es-MX" dirty="0"/>
              <a:t>Tipo de juego a desarrollar</a:t>
            </a:r>
          </a:p>
          <a:p>
            <a:r>
              <a:rPr lang="es-MX" dirty="0"/>
              <a:t>Facilidad de uso de herramientas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15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13EF-3854-4739-A02A-0250E84F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Tomando en cuenta el editor por defecto de Godot, califique la facilidad de uso de 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5561-2AA0-461C-9E8C-9445D331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86416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1 – Dificultad de uso elevada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9</a:t>
            </a:r>
          </a:p>
          <a:p>
            <a:r>
              <a:rPr lang="es-MX" dirty="0"/>
              <a:t>10 – Muy fácil de utilizar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1721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13EF-3854-4739-A02A-0250E84F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Tomando en cuenta el editor por defecto de Godot, califique la facilidad de uso de los </a:t>
            </a:r>
            <a:r>
              <a:rPr lang="es-MX" dirty="0" err="1"/>
              <a:t>plugins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5561-2AA0-461C-9E8C-9445D331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4515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1 – Dificultad de uso elevada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9</a:t>
            </a:r>
          </a:p>
          <a:p>
            <a:r>
              <a:rPr lang="es-MX" dirty="0"/>
              <a:t>10 – Muy fácil de utilizar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728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13EF-3854-4739-A02A-0250E84F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Nivel de integración de herramientas preferido: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5561-2AA0-461C-9E8C-9445D331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Todo en uno (Un solo ejecutable para todas las herramientas)</a:t>
            </a:r>
          </a:p>
          <a:p>
            <a:pPr lvl="1"/>
            <a:r>
              <a:rPr lang="es-MX" dirty="0"/>
              <a:t>1 - 5</a:t>
            </a:r>
          </a:p>
          <a:p>
            <a:r>
              <a:rPr lang="es-MX" dirty="0"/>
              <a:t>Separados por utilidad (Varios ejecutables, con varias herramientas)</a:t>
            </a:r>
          </a:p>
          <a:p>
            <a:pPr lvl="1"/>
            <a:r>
              <a:rPr lang="es-MX" dirty="0"/>
              <a:t>1-5</a:t>
            </a:r>
          </a:p>
          <a:p>
            <a:r>
              <a:rPr lang="es-MX" dirty="0"/>
              <a:t>Cada herramienta como programa Stand-</a:t>
            </a:r>
            <a:r>
              <a:rPr lang="es-MX" dirty="0" err="1"/>
              <a:t>alone</a:t>
            </a:r>
            <a:r>
              <a:rPr lang="es-MX" dirty="0"/>
              <a:t> (Varios ejecutables con una herramienta) </a:t>
            </a:r>
          </a:p>
          <a:p>
            <a:pPr lvl="1"/>
            <a:r>
              <a:rPr lang="es-MX" dirty="0"/>
              <a:t>1-5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F77FA-31A7-40DE-9ECC-3DF8CD73AA89}"/>
              </a:ext>
            </a:extLst>
          </p:cNvPr>
          <p:cNvSpPr txBox="1"/>
          <p:nvPr/>
        </p:nvSpPr>
        <p:spPr>
          <a:xfrm>
            <a:off x="1496291" y="6345382"/>
            <a:ext cx="445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Nota: Cada punto es una pregunta diferente</a:t>
            </a:r>
          </a:p>
        </p:txBody>
      </p:sp>
    </p:spTree>
    <p:extLst>
      <p:ext uri="{BB962C8B-B14F-4D97-AF65-F5344CB8AC3E}">
        <p14:creationId xmlns:p14="http://schemas.microsoft.com/office/powerpoint/2010/main" val="293964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F22AF-602F-4069-A1FE-ACC66AB4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Tiempo de desarrollo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6701B-D96F-42B8-A392-29509A090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62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 fontScale="90000"/>
          </a:bodyPr>
          <a:lstStyle/>
          <a:p>
            <a:r>
              <a:rPr lang="es-MX" dirty="0"/>
              <a:t> Con respecto al tiempo total de desarrollo, ¿Qué fracción del tiempo toma crear componentes genéricos que podrías encontrar en otros juegos?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331D-7792-4354-A14F-D1A160F4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986"/>
            <a:ext cx="10515600" cy="3295976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1 (Casi nada de tiempo)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9</a:t>
            </a:r>
          </a:p>
          <a:p>
            <a:r>
              <a:rPr lang="es-MX" dirty="0"/>
              <a:t>10 (Casi todo el tiempo de desarrollo)</a:t>
            </a:r>
          </a:p>
        </p:txBody>
      </p:sp>
    </p:spTree>
    <p:extLst>
      <p:ext uri="{BB962C8B-B14F-4D97-AF65-F5344CB8AC3E}">
        <p14:creationId xmlns:p14="http://schemas.microsoft.com/office/powerpoint/2010/main" val="35023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/>
          </a:bodyPr>
          <a:lstStyle/>
          <a:p>
            <a:r>
              <a:rPr lang="es-MX" dirty="0"/>
              <a:t> Con respecto al tiempo total de desarrollo, ¿Qué fracción del tiempo utiliza para organizar los archivos del proyecto?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331D-7792-4354-A14F-D1A160F4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986"/>
            <a:ext cx="10515600" cy="3295976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1 (Casi nada de tiempo)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9</a:t>
            </a:r>
          </a:p>
          <a:p>
            <a:r>
              <a:rPr lang="es-MX" dirty="0"/>
              <a:t>10 (Casi todo el tiempo de desarrollo)</a:t>
            </a:r>
          </a:p>
        </p:txBody>
      </p:sp>
    </p:spTree>
    <p:extLst>
      <p:ext uri="{BB962C8B-B14F-4D97-AF65-F5344CB8AC3E}">
        <p14:creationId xmlns:p14="http://schemas.microsoft.com/office/powerpoint/2010/main" val="277524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/>
          </a:bodyPr>
          <a:lstStyle/>
          <a:p>
            <a:r>
              <a:rPr lang="es-MX" dirty="0"/>
              <a:t> Con respecto al tiempo total de desarrollo, ¿Qué fracción del tiempo utiliza para crear nuevos enemigos o personajes?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331D-7792-4354-A14F-D1A160F4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986"/>
            <a:ext cx="10515600" cy="3295976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1 (Casi nada de tiempo)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9</a:t>
            </a:r>
          </a:p>
          <a:p>
            <a:r>
              <a:rPr lang="es-MX" dirty="0"/>
              <a:t>10 (Casi todo el tiempo de desarrollo)</a:t>
            </a:r>
          </a:p>
        </p:txBody>
      </p:sp>
    </p:spTree>
    <p:extLst>
      <p:ext uri="{BB962C8B-B14F-4D97-AF65-F5344CB8AC3E}">
        <p14:creationId xmlns:p14="http://schemas.microsoft.com/office/powerpoint/2010/main" val="109049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/>
          </a:bodyPr>
          <a:lstStyle/>
          <a:p>
            <a:r>
              <a:rPr lang="es-MX" dirty="0"/>
              <a:t> Con respecto al tiempo total de desarrollo, ¿Qué fracción del tiempo utiliza para crear niveles?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331D-7792-4354-A14F-D1A160F4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986"/>
            <a:ext cx="10515600" cy="3295976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1 (Casi nada de tiempo)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9</a:t>
            </a:r>
          </a:p>
          <a:p>
            <a:r>
              <a:rPr lang="es-MX" dirty="0"/>
              <a:t>10 (Casi todo el tiempo de desarrollo)</a:t>
            </a:r>
          </a:p>
        </p:txBody>
      </p:sp>
    </p:spTree>
    <p:extLst>
      <p:ext uri="{BB962C8B-B14F-4D97-AF65-F5344CB8AC3E}">
        <p14:creationId xmlns:p14="http://schemas.microsoft.com/office/powerpoint/2010/main" val="68930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9FF-4504-40F8-B1B9-84718BE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2086"/>
          </a:xfrm>
        </p:spPr>
        <p:txBody>
          <a:bodyPr>
            <a:normAutofit/>
          </a:bodyPr>
          <a:lstStyle/>
          <a:p>
            <a:r>
              <a:rPr lang="es-MX" dirty="0"/>
              <a:t> Con respecto al tiempo total de desarrollo, ¿Qué fracción del tiempo utiliza para crear efectos visuales o partículas?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331D-7792-4354-A14F-D1A160F4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986"/>
            <a:ext cx="10515600" cy="3295976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1 (Casi nada de tiempo)</a:t>
            </a:r>
          </a:p>
          <a:p>
            <a:r>
              <a:rPr lang="es-MX" dirty="0"/>
              <a:t>2</a:t>
            </a:r>
          </a:p>
          <a:p>
            <a:r>
              <a:rPr lang="es-MX" dirty="0"/>
              <a:t>3</a:t>
            </a:r>
          </a:p>
          <a:p>
            <a:r>
              <a:rPr lang="es-MX" dirty="0"/>
              <a:t>4</a:t>
            </a:r>
          </a:p>
          <a:p>
            <a:r>
              <a:rPr lang="es-MX" dirty="0"/>
              <a:t>5</a:t>
            </a:r>
          </a:p>
          <a:p>
            <a:r>
              <a:rPr lang="es-MX" dirty="0"/>
              <a:t>6</a:t>
            </a:r>
          </a:p>
          <a:p>
            <a:r>
              <a:rPr lang="es-MX" dirty="0"/>
              <a:t>7</a:t>
            </a:r>
          </a:p>
          <a:p>
            <a:r>
              <a:rPr lang="es-MX" dirty="0"/>
              <a:t>8</a:t>
            </a:r>
          </a:p>
          <a:p>
            <a:r>
              <a:rPr lang="es-MX" dirty="0"/>
              <a:t>9</a:t>
            </a:r>
          </a:p>
          <a:p>
            <a:r>
              <a:rPr lang="es-MX" dirty="0"/>
              <a:t>10 (Casi todo el tiempo de desarrollo)</a:t>
            </a:r>
          </a:p>
        </p:txBody>
      </p:sp>
    </p:spTree>
    <p:extLst>
      <p:ext uri="{BB962C8B-B14F-4D97-AF65-F5344CB8AC3E}">
        <p14:creationId xmlns:p14="http://schemas.microsoft.com/office/powerpoint/2010/main" val="270935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BB0AF-DCCA-4C75-B4A3-0F9C5751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juego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78CB-50F3-479F-B067-96E04B684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0170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83</TotalTime>
  <Words>559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Franklin Gothic Book</vt:lpstr>
      <vt:lpstr>Crop</vt:lpstr>
      <vt:lpstr>Encuesta</vt:lpstr>
      <vt:lpstr>Dimensiones</vt:lpstr>
      <vt:lpstr>Tiempo de desarrollo</vt:lpstr>
      <vt:lpstr> Con respecto al tiempo total de desarrollo, ¿Qué fracción del tiempo toma crear componentes genéricos que podrías encontrar en otros juegos? </vt:lpstr>
      <vt:lpstr> Con respecto al tiempo total de desarrollo, ¿Qué fracción del tiempo utiliza para organizar los archivos del proyecto? </vt:lpstr>
      <vt:lpstr> Con respecto al tiempo total de desarrollo, ¿Qué fracción del tiempo utiliza para crear nuevos enemigos o personajes? </vt:lpstr>
      <vt:lpstr> Con respecto al tiempo total de desarrollo, ¿Qué fracción del tiempo utiliza para crear niveles? </vt:lpstr>
      <vt:lpstr> Con respecto al tiempo total de desarrollo, ¿Qué fracción del tiempo utiliza para crear efectos visuales o partículas? </vt:lpstr>
      <vt:lpstr>Tipo de juego </vt:lpstr>
      <vt:lpstr>¿Qué tan inclinado estaría a crear un juego estilo Shoot-em-up?</vt:lpstr>
      <vt:lpstr>¿Qué tan inclinado estaría a crear un juego de disparos táctico?</vt:lpstr>
      <vt:lpstr>¿Qué ritmo de juego prefieres?</vt:lpstr>
      <vt:lpstr>¿Qué tan inclinado estaría a crear un juego de un solo jugador únicamente?</vt:lpstr>
      <vt:lpstr>¿Qué tan inclinado estaría a crear un juego con multijugador únicamente?</vt:lpstr>
      <vt:lpstr>¿Qué tan útil o interesante te resulta la vista en 1ª persona?</vt:lpstr>
      <vt:lpstr>¿Qué tan útil o interesante te resulta la vista en 3ª persona?</vt:lpstr>
      <vt:lpstr>Facilidad de uso</vt:lpstr>
      <vt:lpstr>¿Qué tanto utilizaría un editor de personajes?</vt:lpstr>
      <vt:lpstr>Usted considera que puede entender mejor las cosas cuando las observa:</vt:lpstr>
      <vt:lpstr>Tomando en cuenta el editor por defecto de Godot, califique la facilidad de uso de este</vt:lpstr>
      <vt:lpstr>Tomando en cuenta el editor por defecto de Godot, califique la facilidad de uso de los plugins</vt:lpstr>
      <vt:lpstr>Nivel de integración de herramientas preferido: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Encuesta</dc:title>
  <dc:creator>Yael Atletl Bueno</dc:creator>
  <cp:lastModifiedBy>Yael Atletl Bueno</cp:lastModifiedBy>
  <cp:revision>14</cp:revision>
  <dcterms:created xsi:type="dcterms:W3CDTF">2019-03-13T17:15:13Z</dcterms:created>
  <dcterms:modified xsi:type="dcterms:W3CDTF">2019-03-17T03:29:29Z</dcterms:modified>
</cp:coreProperties>
</file>