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8" d="100"/>
          <a:sy n="48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D2F3-C441-4FBC-99B1-96F1B7E30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20574-2C20-41D0-8159-345BC75AB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B2482-DCD6-437B-B25A-CFB9C410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3ECB-8B0E-4ADA-B65E-372FE83B3A2B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A0BFC-8269-4F6D-822A-C8B317C8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3261-4E1D-42B9-A1C9-C957EA1E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3AA0-0C8B-41E6-BBC9-5A7CD054599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33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53B1-30B0-4475-9981-23A9EB3E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98A0F-FDC2-416E-95CC-B60A1506E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C009E-2559-4E48-B527-E323B9F5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3ECB-8B0E-4ADA-B65E-372FE83B3A2B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85E81-AC58-4F7F-B41D-B090AE28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9971-51F9-4DFB-ACFC-3104A4A6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3AA0-0C8B-41E6-BBC9-5A7CD054599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187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F8369-A4EA-4705-9192-495A74838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C298D-FFF9-495D-9D99-E8EFAF945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0E91-DB47-4769-BB6B-2953386C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3ECB-8B0E-4ADA-B65E-372FE83B3A2B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7DF9B-4195-4767-B785-983A0388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C45F-6826-41DA-BC5F-84D949C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3AA0-0C8B-41E6-BBC9-5A7CD054599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537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D610-16E5-4DBD-AB3E-B95D2824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AD46B-F914-48F0-8EFA-7193BC65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B2C75-1758-4382-A5E4-4ABB3566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3ECB-8B0E-4ADA-B65E-372FE83B3A2B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0C501-CFF7-47E2-AB1F-49C6904B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51079-4DBF-4EE9-9040-F3D673D6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3AA0-0C8B-41E6-BBC9-5A7CD054599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317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426B-F7EB-4B2F-959F-AF8B8FEA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24C10-DFCA-4F48-8495-5FDBDED8A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E5D0-DF91-4827-AF5D-7A59B4B6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3ECB-8B0E-4ADA-B65E-372FE83B3A2B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A1BC-988E-4DAF-B0FA-DD6D8707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F7A7-752E-47CA-8EAD-D79F3B41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3AA0-0C8B-41E6-BBC9-5A7CD054599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14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E1DA-56FA-499E-883F-E9763D54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C70C-0949-4BF3-8536-9F3915FD4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D6E8D-03AC-4833-9C31-487E224F2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7E5AF-1B92-4197-95A1-59BF3EF1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3ECB-8B0E-4ADA-B65E-372FE83B3A2B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9EACF-C2C6-470B-A102-1257C172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E4701-0527-447B-BC64-AB383849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3AA0-0C8B-41E6-BBC9-5A7CD054599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CCF7-79AC-495E-95E6-746F8B10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BFF29-EED2-431D-B421-0AD36557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4E486-4CD1-417F-9D1A-98E3C3B8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F72D1-F09A-492E-91D8-EBFFA9811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21467-94DA-4695-AB01-82FC0F8A1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5391D-C110-48A2-AA3A-76976C9B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3ECB-8B0E-4ADA-B65E-372FE83B3A2B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82C18-9A93-47BF-9E84-B62CAFD1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D487E-9E75-4E9E-BBA0-FD632C08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3AA0-0C8B-41E6-BBC9-5A7CD054599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56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1E60-C762-4077-AA7D-2192D2AB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D65B1-1C8E-4FAE-9AC2-7548BFC1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3ECB-8B0E-4ADA-B65E-372FE83B3A2B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F5A80-7636-44DD-B4DC-C4C10012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95E8F-C6A3-42C3-BE23-989D3F19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3AA0-0C8B-41E6-BBC9-5A7CD054599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64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8C179-55C3-4B51-BA5A-A35DF9B6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3ECB-8B0E-4ADA-B65E-372FE83B3A2B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DD332-D03E-4462-B947-3D6E98B3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2544-4182-440E-A5E2-89F04A4B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3AA0-0C8B-41E6-BBC9-5A7CD054599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59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5326-2999-4224-B253-07C62E58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2581-1271-448A-A561-F18CF5E51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23889-851F-4C76-9467-C002AE875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6C35A-68CE-4808-A88D-47623EBC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3ECB-8B0E-4ADA-B65E-372FE83B3A2B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F8542-E651-495A-B87F-4A4F9CF1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A284D-9B15-4FD0-92C7-4162AB31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3AA0-0C8B-41E6-BBC9-5A7CD054599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178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F8F4-4666-4011-BE57-A3AAD162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FAEA5-677B-4294-A507-935E4A0FC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B7226-10F0-4EDF-ACED-C5ACAB30D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04C9C-7FA1-4D5C-BF4D-218FCE07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3ECB-8B0E-4ADA-B65E-372FE83B3A2B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4FDC4-69E5-4A34-ADE5-208D35F8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91E6C-ECE8-42DA-A4C4-C117EF28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3AA0-0C8B-41E6-BBC9-5A7CD054599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364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5EC72-14EF-48C9-9D24-E9EFBE54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E84DF-4BFD-494D-9AF0-A958A102E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F4BB-E7AC-4792-97D2-F5EB3A782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03ECB-8B0E-4ADA-B65E-372FE83B3A2B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70A7A-4898-421C-990B-3B9A2BF55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698C-5201-40D9-BE27-F8AC5799D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73AA0-0C8B-41E6-BBC9-5A7CD054599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96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DF9C-556B-44D0-953E-5FFF262E3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Plan de explotación </a:t>
            </a:r>
            <a:r>
              <a:rPr lang="es-MX"/>
              <a:t>de resultados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42AC4-5BEC-4C28-A9BC-701504A36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30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Plan de explotación de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explotación del proyecto</dc:title>
  <dc:creator>Yael Atletl Bueno</dc:creator>
  <cp:lastModifiedBy>Yael Atletl Bueno</cp:lastModifiedBy>
  <cp:revision>2</cp:revision>
  <dcterms:created xsi:type="dcterms:W3CDTF">2019-03-15T18:29:43Z</dcterms:created>
  <dcterms:modified xsi:type="dcterms:W3CDTF">2019-03-15T18:30:22Z</dcterms:modified>
</cp:coreProperties>
</file>