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48" d="100"/>
          <a:sy n="48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CF749-38EF-4A14-9E63-49832414F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C5956-D818-40CC-8C31-096C070D3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3D69D-3F09-4908-89D3-FCF0E95C7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B75D-73A6-48A0-A6AB-4E09535D57A2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E6310-C235-41E4-90EB-A178D296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71E00-DF1C-4635-9C52-FC1095C9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FD38-7A26-4E41-96CF-21BE9F4B080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924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C88C-2431-4472-8276-2E01BD1EF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6FA93-AE68-41C2-AD9E-62A0EA1A4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29304-BDA1-43C7-A6B8-8BED22AB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B75D-73A6-48A0-A6AB-4E09535D57A2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3BC10-05CE-4329-B0B5-EC0F1AA75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DBD6F-E47E-4A1C-B9BA-5AD11268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FD38-7A26-4E41-96CF-21BE9F4B080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094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F6BF0-67F8-41E6-9AE4-24D9079CD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C78A5-E516-4F80-B51E-ADC88CA44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4968C-7B99-4A56-9115-76C19B83F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B75D-73A6-48A0-A6AB-4E09535D57A2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9665A-A7DB-4C01-9F19-7E513502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5CEB8-747C-40B6-87C2-79B7D39A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FD38-7A26-4E41-96CF-21BE9F4B080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588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2AF55-EE20-4BD2-8640-27D74ADE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E28D5-7EF5-46E1-9B0A-272CF5A4D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5B2A1-EEC0-4058-AA80-7B5C1BCB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B75D-73A6-48A0-A6AB-4E09535D57A2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7325E-572F-4A42-BA9A-4DC63891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31DAC-49F2-4D28-9D72-B28EFEEF1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FD38-7A26-4E41-96CF-21BE9F4B080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157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1DFFE-2DE9-4329-9AB7-CED03ACA6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EB7B6-7BBC-4024-9AD2-85BF35576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EEEF4-FF80-4D53-A97B-B7BEA1EB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B75D-73A6-48A0-A6AB-4E09535D57A2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7E6BE-DA16-4598-A534-74E63BD2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EAA1B-3CB3-4EA2-ADFD-6217ECDD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FD38-7A26-4E41-96CF-21BE9F4B080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061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6093-2AF3-4590-A7BD-F0FEB4C8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CB4E1-E585-4844-83E1-AD335441C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F453A-F86A-49B9-A898-88AED6D74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98AA9-8703-45B3-9057-895268161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B75D-73A6-48A0-A6AB-4E09535D57A2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1D89B-2552-4264-A10F-8DC48C29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0804F-CC42-4893-B275-E1C67922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FD38-7A26-4E41-96CF-21BE9F4B080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766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3C0F-BB4C-4F3D-AD47-7284F9DB9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129E8-744F-4E27-B614-3B5DF84D0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C7B59-22FF-40F0-ADC8-D33F2BE77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CC8A18-9527-4D42-8906-D23D8301E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0F19BE-CB3C-427D-ADF2-DDEC25286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7E4175-2B20-4CA7-8B5B-FC8CB7D1B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B75D-73A6-48A0-A6AB-4E09535D57A2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2F551-6D17-473D-A295-D62F7863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01A3F-1903-4A05-BE17-983E1A54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FD38-7A26-4E41-96CF-21BE9F4B080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709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DB4D-128F-4D1F-8E7C-D9FE3B1DD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DED307-0165-4370-918B-7C6523D4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B75D-73A6-48A0-A6AB-4E09535D57A2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751D0-8458-4182-8941-760EDBB8C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42A28-4882-4274-B97A-103C5D0E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FD38-7A26-4E41-96CF-21BE9F4B080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542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9B9BF3-FB6A-4EEA-8E29-D284AA1F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B75D-73A6-48A0-A6AB-4E09535D57A2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7C6B6A-E2CB-4172-BDFB-C7360454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1635E-8719-4CB3-9066-06E6DCAE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FD38-7A26-4E41-96CF-21BE9F4B080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872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7F32-87B7-4B97-8237-3066C3494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041CE-71BF-49AA-876E-09CBF3B7A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FE183-0E29-44E0-A828-286639CB3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35668-0F3D-43A5-A4A1-B87A8B00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B75D-73A6-48A0-A6AB-4E09535D57A2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32141-C89C-4CFC-817A-AB0060CE9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01C86-2D3F-4533-9785-631FEF3F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FD38-7A26-4E41-96CF-21BE9F4B080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07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09FEA-98FA-4A23-8C18-D029827E0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F67C4-C289-4611-AC6E-9BC2EB47A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B803A-CCCF-4BF1-9D37-D61AD11EF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74590-4693-4E21-8949-0DB28333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B75D-73A6-48A0-A6AB-4E09535D57A2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9A548-369A-4517-82CB-9608B212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9C9B3-5C3C-4A36-A1B3-5147CDCC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FD38-7A26-4E41-96CF-21BE9F4B080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389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259AA-D6C9-45CB-90FF-CB50CCD3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579FE-4E1F-4467-8819-2788357E2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69FEE-9A4C-41FC-8D56-10BC04104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5B75D-73A6-48A0-A6AB-4E09535D57A2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94023-4EAF-45DD-935E-4BECE7C30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F4214-A5A6-4E0F-AA1A-EA2B5AB2A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FD38-7A26-4E41-96CF-21BE9F4B080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64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B7347-E66E-4BDA-B6C4-81EBC83344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Control del programa de trabajo </a:t>
            </a:r>
            <a:r>
              <a:rPr lang="es-MX"/>
              <a:t>del proyecto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CF0A5-42FB-418D-9EDD-161A940B6A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078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Control del programa de trabajo del proyecto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Protección de la propiedad de los resultados del proyecto</dc:title>
  <dc:creator>Yael Atletl Bueno</dc:creator>
  <cp:lastModifiedBy>Yael Atletl Bueno</cp:lastModifiedBy>
  <cp:revision>2</cp:revision>
  <dcterms:created xsi:type="dcterms:W3CDTF">2019-03-15T18:31:07Z</dcterms:created>
  <dcterms:modified xsi:type="dcterms:W3CDTF">2019-03-15T18:33:22Z</dcterms:modified>
</cp:coreProperties>
</file>