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55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879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740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5047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171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903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3162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99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479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57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16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89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489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52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311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898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332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10E1-4A7B-4B63-BF17-41FB48053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452" y="1427967"/>
            <a:ext cx="8902166" cy="3599436"/>
          </a:xfrm>
        </p:spPr>
        <p:txBody>
          <a:bodyPr/>
          <a:lstStyle/>
          <a:p>
            <a:r>
              <a:rPr lang="es-MX" sz="7200" dirty="0"/>
              <a:t>Metodologías ágiles aplicadas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120D3-F984-4BED-9510-F2C9359E1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00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266D-6730-4D50-A419-C7C49CEF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/>
              <a:t>Documentación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167D-B52F-44E0-A2B4-28E7CAE1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Se utiliza SCRUM: Se documenta semana a semana los progresos en el proyecto y se planea el trabajo de la siguiente semana. </a:t>
            </a:r>
            <a:r>
              <a:rPr lang="es-MX" sz="4000"/>
              <a:t>(Minutas)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99248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00C7-6FD0-4949-91F1-B6F133B5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/>
              <a:t>Desarrollo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DC59-88A5-4566-BCFE-F60EB7DF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4000" dirty="0"/>
              <a:t>Se utiliza XP: Empleando integración continua, se entregan </a:t>
            </a:r>
            <a:r>
              <a:rPr lang="es-MX" sz="4000" dirty="0" err="1"/>
              <a:t>builds</a:t>
            </a:r>
            <a:r>
              <a:rPr lang="es-MX" sz="4000" dirty="0"/>
              <a:t> preliminares a los usuarios; con </a:t>
            </a:r>
            <a:r>
              <a:rPr lang="es-MX" sz="4000" dirty="0" err="1"/>
              <a:t>Github</a:t>
            </a:r>
            <a:r>
              <a:rPr lang="es-MX" sz="4000" dirty="0"/>
              <a:t> se les otorga la capacidad de reportar errores, de esta forma se evitan las regresiones y se asegura una entrega de calidad. </a:t>
            </a:r>
          </a:p>
        </p:txBody>
      </p:sp>
    </p:spTree>
    <p:extLst>
      <p:ext uri="{BB962C8B-B14F-4D97-AF65-F5344CB8AC3E}">
        <p14:creationId xmlns:p14="http://schemas.microsoft.com/office/powerpoint/2010/main" val="5100243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74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Metodologías ágiles aplicadas</vt:lpstr>
      <vt:lpstr>Documentación</vt:lpstr>
      <vt:lpstr>Desarrollo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Ágiles aplicadas</dc:title>
  <dc:creator>Yael Atletl Bueno</dc:creator>
  <cp:lastModifiedBy>Yael Atletl Bueno</cp:lastModifiedBy>
  <cp:revision>8</cp:revision>
  <dcterms:created xsi:type="dcterms:W3CDTF">2019-03-29T17:10:13Z</dcterms:created>
  <dcterms:modified xsi:type="dcterms:W3CDTF">2019-03-29T17:26:18Z</dcterms:modified>
</cp:coreProperties>
</file>