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3851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36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9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7317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69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1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40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24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530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1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0853D05-E901-485A-8423-84FC93C5EE1F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3FB865-044A-4683-8259-8CC93B829C7E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71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B561-1E92-4EBB-912D-77EF340E3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3694375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s-MX" dirty="0"/>
              <a:t>Plan detallado </a:t>
            </a:r>
            <a:br>
              <a:rPr lang="es-MX" dirty="0"/>
            </a:br>
            <a:r>
              <a:rPr lang="es-MX" dirty="0"/>
              <a:t>del proyecto</a:t>
            </a:r>
          </a:p>
        </p:txBody>
      </p:sp>
    </p:spTree>
    <p:extLst>
      <p:ext uri="{BB962C8B-B14F-4D97-AF65-F5344CB8AC3E}">
        <p14:creationId xmlns:p14="http://schemas.microsoft.com/office/powerpoint/2010/main" val="147544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4FD-7F4E-4DC3-BFB0-730D035B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15A7-3AAB-4BA2-8F73-6D680EC3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principales:</a:t>
            </a:r>
          </a:p>
          <a:p>
            <a:pPr marL="0" indent="0">
              <a:buNone/>
            </a:pPr>
            <a:endParaRPr lang="es-MX" dirty="0"/>
          </a:p>
          <a:p>
            <a:pPr lvl="1"/>
            <a:r>
              <a:rPr lang="es-MX" dirty="0"/>
              <a:t>Escribir la documentación</a:t>
            </a:r>
          </a:p>
          <a:p>
            <a:pPr lvl="2"/>
            <a:r>
              <a:rPr lang="es-MX" dirty="0"/>
              <a:t>Redactar y compilar con </a:t>
            </a:r>
            <a:r>
              <a:rPr lang="es-MX" dirty="0" err="1"/>
              <a:t>Sphinx</a:t>
            </a:r>
            <a:endParaRPr lang="es-MX" dirty="0"/>
          </a:p>
          <a:p>
            <a:pPr lvl="2"/>
            <a:r>
              <a:rPr lang="es-MX" dirty="0"/>
              <a:t>Subir al sitio de </a:t>
            </a:r>
            <a:r>
              <a:rPr lang="es-MX" dirty="0" err="1"/>
              <a:t>ReadTheDocs</a:t>
            </a:r>
            <a:endParaRPr lang="es-MX" dirty="0"/>
          </a:p>
          <a:p>
            <a:pPr lvl="1"/>
            <a:r>
              <a:rPr lang="es-MX" dirty="0"/>
              <a:t>Crear las herramientas</a:t>
            </a:r>
          </a:p>
          <a:p>
            <a:pPr lvl="2"/>
            <a:r>
              <a:rPr lang="es-MX" dirty="0"/>
              <a:t>Desarrollar las bibliotecas</a:t>
            </a:r>
          </a:p>
          <a:p>
            <a:pPr lvl="2"/>
            <a:r>
              <a:rPr lang="es-MX" dirty="0"/>
              <a:t>Integrar los prefabricados</a:t>
            </a:r>
          </a:p>
          <a:p>
            <a:pPr lvl="2"/>
            <a:r>
              <a:rPr lang="es-MX" dirty="0"/>
              <a:t>Proveer una interfaz</a:t>
            </a:r>
          </a:p>
        </p:txBody>
      </p:sp>
    </p:spTree>
    <p:extLst>
      <p:ext uri="{BB962C8B-B14F-4D97-AF65-F5344CB8AC3E}">
        <p14:creationId xmlns:p14="http://schemas.microsoft.com/office/powerpoint/2010/main" val="330141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488-8069-45E1-8B55-BE3C45D2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MX" dirty="0"/>
              <a:t>Secuencia del proyecto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E37D5-F0BD-4451-9B9F-2BCCFE6E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6452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Establecer Integración continua</a:t>
            </a:r>
          </a:p>
          <a:p>
            <a:pPr lvl="1"/>
            <a:r>
              <a:rPr lang="es-MX" dirty="0"/>
              <a:t>Programar funciones</a:t>
            </a:r>
          </a:p>
          <a:p>
            <a:pPr lvl="2"/>
            <a:r>
              <a:rPr lang="es-MX" dirty="0"/>
              <a:t>Diseño de Interfaz</a:t>
            </a:r>
          </a:p>
          <a:p>
            <a:pPr lvl="3"/>
            <a:r>
              <a:rPr lang="es-MX" dirty="0"/>
              <a:t>Programar elementos</a:t>
            </a:r>
          </a:p>
          <a:p>
            <a:pPr lvl="4"/>
            <a:r>
              <a:rPr lang="es-MX" dirty="0"/>
              <a:t>Integrar bibliotecas</a:t>
            </a:r>
          </a:p>
          <a:p>
            <a:pPr lvl="2"/>
            <a:r>
              <a:rPr lang="es-MX" dirty="0"/>
              <a:t>Usar </a:t>
            </a:r>
            <a:r>
              <a:rPr lang="es-MX" dirty="0" err="1"/>
              <a:t>bibiliotecas</a:t>
            </a:r>
            <a:endParaRPr lang="es-MX" dirty="0"/>
          </a:p>
          <a:p>
            <a:pPr lvl="3"/>
            <a:r>
              <a:rPr lang="es-MX" dirty="0"/>
              <a:t>Portar a </a:t>
            </a:r>
            <a:r>
              <a:rPr lang="es-MX" dirty="0" err="1"/>
              <a:t>c++</a:t>
            </a:r>
            <a:endParaRPr lang="es-MX" dirty="0"/>
          </a:p>
          <a:p>
            <a:pPr lvl="1"/>
            <a:r>
              <a:rPr lang="es-MX" dirty="0"/>
              <a:t>Escribir comentarios</a:t>
            </a:r>
          </a:p>
          <a:p>
            <a:pPr lvl="2"/>
            <a:r>
              <a:rPr lang="es-MX" dirty="0"/>
              <a:t>Interpretar comentarios</a:t>
            </a:r>
          </a:p>
          <a:p>
            <a:pPr lvl="3"/>
            <a:r>
              <a:rPr lang="es-MX" dirty="0"/>
              <a:t>Escribir tutoriales</a:t>
            </a:r>
          </a:p>
          <a:p>
            <a:pPr lvl="4"/>
            <a:r>
              <a:rPr lang="es-MX" dirty="0"/>
              <a:t>Establecer repositorio</a:t>
            </a:r>
          </a:p>
          <a:p>
            <a:pPr lvl="5"/>
            <a:r>
              <a:rPr lang="es-MX" dirty="0"/>
              <a:t>Distribuir con </a:t>
            </a:r>
            <a:r>
              <a:rPr lang="es-MX" dirty="0" err="1"/>
              <a:t>ReadTheDocs</a:t>
            </a:r>
            <a:endParaRPr lang="es-MX" dirty="0"/>
          </a:p>
          <a:p>
            <a:pPr lvl="4"/>
            <a:r>
              <a:rPr lang="es-MX" dirty="0"/>
              <a:t>Compilar con </a:t>
            </a:r>
            <a:r>
              <a:rPr lang="es-MX" dirty="0" err="1"/>
              <a:t>sphinx</a:t>
            </a:r>
            <a:endParaRPr lang="es-MX" dirty="0"/>
          </a:p>
          <a:p>
            <a:pPr lvl="4"/>
            <a:endParaRPr lang="es-MX" dirty="0"/>
          </a:p>
          <a:p>
            <a:pPr lvl="3"/>
            <a:r>
              <a:rPr lang="es-MX" dirty="0"/>
              <a:t>Escribir ejemplos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C2F5D-3472-4FEA-BEC9-A643660F356E}"/>
              </a:ext>
            </a:extLst>
          </p:cNvPr>
          <p:cNvSpPr/>
          <p:nvPr/>
        </p:nvSpPr>
        <p:spPr>
          <a:xfrm>
            <a:off x="838199" y="5947014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Tareas paralelas en mismo nivel. Más a detalle en </a:t>
            </a:r>
            <a:r>
              <a:rPr lang="es-MX" dirty="0" err="1"/>
              <a:t>ProjectLibre</a:t>
            </a:r>
            <a:r>
              <a:rPr lang="es-MX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97375-E9AF-4079-8CE4-BD6E90B3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498" y="2019918"/>
            <a:ext cx="2991702" cy="3294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2A82F-6A76-491A-8B36-287271344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67"/>
          <a:stretch/>
        </p:blipFill>
        <p:spPr>
          <a:xfrm>
            <a:off x="8514498" y="5314264"/>
            <a:ext cx="2991702" cy="10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BD5C-802F-486E-8B29-0D1AD144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organizativa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88E97-5E6B-49F1-BEAA-0FE2DC70D911}"/>
              </a:ext>
            </a:extLst>
          </p:cNvPr>
          <p:cNvSpPr txBox="1"/>
          <p:nvPr/>
        </p:nvSpPr>
        <p:spPr>
          <a:xfrm>
            <a:off x="5181600" y="2166824"/>
            <a:ext cx="2855934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Yael Atletl Bueno Rojas</a:t>
            </a:r>
          </a:p>
          <a:p>
            <a:pPr algn="ctr"/>
            <a:r>
              <a:rPr lang="es-MX" dirty="0"/>
              <a:t>(Administrador del proyecto)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207CD-403A-4ABE-9C3C-B38F2292D391}"/>
              </a:ext>
            </a:extLst>
          </p:cNvPr>
          <p:cNvSpPr txBox="1"/>
          <p:nvPr/>
        </p:nvSpPr>
        <p:spPr>
          <a:xfrm>
            <a:off x="2931092" y="3994563"/>
            <a:ext cx="285593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José Ángel </a:t>
            </a:r>
            <a:r>
              <a:rPr lang="es-MX" dirty="0" err="1"/>
              <a:t>Valdéz</a:t>
            </a:r>
            <a:r>
              <a:rPr lang="es-MX" dirty="0"/>
              <a:t> Torres</a:t>
            </a:r>
          </a:p>
          <a:p>
            <a:pPr algn="ctr"/>
            <a:r>
              <a:rPr lang="es-MX" dirty="0"/>
              <a:t>(Programador)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5D3E-F4F0-42FF-8986-96F1F4737713}"/>
              </a:ext>
            </a:extLst>
          </p:cNvPr>
          <p:cNvSpPr txBox="1"/>
          <p:nvPr/>
        </p:nvSpPr>
        <p:spPr>
          <a:xfrm>
            <a:off x="7603300" y="3994563"/>
            <a:ext cx="237994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Kevin Peña Mora</a:t>
            </a:r>
          </a:p>
          <a:p>
            <a:pPr algn="ctr"/>
            <a:r>
              <a:rPr lang="es-MX" dirty="0"/>
              <a:t>(Programador)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B695A31-20BC-47D4-BB8A-08B6A9A2ADC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032109" y="2417104"/>
            <a:ext cx="904409" cy="2250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701A2D-0D82-4BC7-8051-0FB2A4309A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249216" y="2450505"/>
            <a:ext cx="904409" cy="2183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18AF3A3-30C3-4AA7-A3A3-9B3BA1FFF6DB}"/>
              </a:ext>
            </a:extLst>
          </p:cNvPr>
          <p:cNvSpPr/>
          <p:nvPr/>
        </p:nvSpPr>
        <p:spPr>
          <a:xfrm>
            <a:off x="838199" y="5947014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Canales de comunicación: </a:t>
            </a:r>
            <a:r>
              <a:rPr lang="es-MX" dirty="0" err="1"/>
              <a:t>Whatsapp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306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7C3-B134-4C2A-90B4-9B98AF7C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Interrelación de tareas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F41956-893C-4B2F-92ED-8006AEE6E82A}"/>
              </a:ext>
            </a:extLst>
          </p:cNvPr>
          <p:cNvGrpSpPr/>
          <p:nvPr/>
        </p:nvGrpSpPr>
        <p:grpSpPr>
          <a:xfrm>
            <a:off x="1774371" y="1432256"/>
            <a:ext cx="9198429" cy="5317976"/>
            <a:chOff x="4052291" y="2019918"/>
            <a:chExt cx="7453909" cy="43094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C84FB5-CC2D-4FE4-91DC-C6320DBB8E29}"/>
                </a:ext>
              </a:extLst>
            </p:cNvPr>
            <p:cNvGrpSpPr/>
            <p:nvPr/>
          </p:nvGrpSpPr>
          <p:grpSpPr>
            <a:xfrm>
              <a:off x="8514498" y="2019918"/>
              <a:ext cx="2991702" cy="4296428"/>
              <a:chOff x="8514498" y="2019918"/>
              <a:chExt cx="2991702" cy="429642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923D4DC-C470-4AF0-B62F-F78F270FE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4498" y="2019918"/>
                <a:ext cx="2991702" cy="329434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8EED7EE-7C9E-4549-BB8D-C9496B2D17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467"/>
              <a:stretch/>
            </p:blipFill>
            <p:spPr>
              <a:xfrm>
                <a:off x="8514498" y="5314264"/>
                <a:ext cx="2991702" cy="1002082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56001C-0681-4A5B-B141-F25DD5D4B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1341" y="5195518"/>
              <a:ext cx="4462207" cy="1133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9B061B-0C32-478B-AEEC-B224CAA2A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43"/>
            <a:stretch/>
          </p:blipFill>
          <p:spPr>
            <a:xfrm>
              <a:off x="4052291" y="2019919"/>
              <a:ext cx="4462207" cy="3263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36810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197</TotalTime>
  <Words>113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Plan detallado  del proyecto</vt:lpstr>
      <vt:lpstr>Generalidades</vt:lpstr>
      <vt:lpstr>Secuencia del proyecto</vt:lpstr>
      <vt:lpstr>Estructura organizativa</vt:lpstr>
      <vt:lpstr>Interrelación de tareas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detallado del proyecto</dc:title>
  <dc:creator>Yael Atletl Bueno</dc:creator>
  <cp:lastModifiedBy>Yael Atletl Bueno</cp:lastModifiedBy>
  <cp:revision>11</cp:revision>
  <dcterms:created xsi:type="dcterms:W3CDTF">2019-03-15T14:33:16Z</dcterms:created>
  <dcterms:modified xsi:type="dcterms:W3CDTF">2019-03-15T17:50:32Z</dcterms:modified>
</cp:coreProperties>
</file>