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21D0-575F-4289-8F64-BB6939CB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64948-0FD8-40B8-997B-BDEAE606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6D9B-6F4F-4CE7-9F85-1B0EAC01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BD84-354D-4618-8ADA-AFE3AC41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B51E-62F8-40D2-B50B-921C36E5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80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88F1-39FC-481F-BCC1-663B174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979-F7F3-4A57-B925-9D4E1281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44B6-2C0E-4852-B10E-8F903D9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0A2-DA35-463B-AE85-D024097D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987F-5D06-4252-BB6D-EF5906F4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403B1-1CFB-4C7D-B86B-63D1D59C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C36A7-EA0A-45C8-89C6-C7CA75BD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071E-4853-4F79-8D10-6531A63B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B479-4E60-4FB1-AB83-1C6805D2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34F0-43E3-4ECF-8518-0CEFBA4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74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E568-8B92-4BA7-9D0C-5AD60E6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1FFE-43DF-4A68-AADF-3086E8A3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97F6-A637-4A96-B0B9-42355E4A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5247-53CE-4B13-9725-8FA14CD6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40A0-FDED-4838-9218-8EF6123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94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B10B-6BEF-4441-A5EB-A5BB3F2E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7A13-949A-4060-979C-D093A57C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5A75-1E09-4432-8DB8-98E4ECDD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CB94-448F-46D2-8380-2F632607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6248-5DD5-4722-A1E0-D9C0045A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7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3C6-1ADE-4C02-B27E-3D4F6189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71D9-C7B6-49F0-9CBE-D13BD8D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6217A-6BC3-4C45-AC7E-94BB918E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EB181-C2F7-40B0-A60B-60B21E4A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1C64-16E6-47DC-A99A-D748E458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0774-863E-475F-A60E-D55695B6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1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7101-BE9D-4868-A6C6-87365489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23FE-5818-4295-B390-6528FD89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32E6-397F-42A5-95CC-D8538CA1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32F7-60C1-4D1F-BD2B-6CAA52052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2246F-B0B8-4F28-B41C-6818EFEFA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8EA0A-CB51-44F8-AE5E-E601492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BEE12-E92F-4058-AF7A-F113775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7E219-62FD-4378-A125-9582276B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26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72A2-E893-4963-BA6E-19A0B062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B0442-3823-4EC0-8C3C-C4CB63B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D1F6D-A456-41BF-A571-1342B9AB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95E59-CD7B-483C-9B4A-7D9FA06A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2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D7836-A299-4687-95A7-85A2E5CE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3817-D27A-4B56-A70B-85DD2E1D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DE82-3B54-4C42-9C46-6D660E27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0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241-C57D-43FB-90FE-9A770BE3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64F0-B189-436E-ABB6-86D9217C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40E9-BD79-452F-91E8-016D77BB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0219-9CBB-4F5B-8AC2-037985EF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2A3A-FA70-47C1-BE0C-5D40EE23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1EC2-5EFA-4501-8DF7-2DED22A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9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6F63-5673-4F36-BDE7-B687E34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1E800-A94A-46D1-A795-F40E500F3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59B4-715F-433B-B54B-52873DA8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75167-569F-47D9-AC99-6E3737C8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33B4-8820-4DFF-B17B-0606707B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D849-DD42-44F9-BF82-E0FF6AC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2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AA20-F612-4570-BBE1-55AAE1B2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10793-265A-4BCB-9030-618FABC3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7383-6CB2-4CEA-B842-F12C40613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0E47-2F51-4764-AADE-ECAB934607D7}" type="datetimeFigureOut">
              <a:rPr lang="es-MX" smtClean="0"/>
              <a:t>20/02/2019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C896-6AD2-404B-9DE4-D5A05811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3F78-9ACF-4E97-8441-0FB8EA2A0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E6BE-D78B-4853-899D-C5E7DD12A6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0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9745405-913A-44DF-B302-A06546B0E9D9}"/>
              </a:ext>
            </a:extLst>
          </p:cNvPr>
          <p:cNvGrpSpPr/>
          <p:nvPr/>
        </p:nvGrpSpPr>
        <p:grpSpPr>
          <a:xfrm>
            <a:off x="924280" y="2537845"/>
            <a:ext cx="9593022" cy="3469208"/>
            <a:chOff x="1359709" y="2236591"/>
            <a:chExt cx="8026736" cy="2902778"/>
          </a:xfrm>
        </p:grpSpPr>
        <p:cxnSp>
          <p:nvCxnSpPr>
            <p:cNvPr id="2" name="Connector: Curved 1">
              <a:extLst>
                <a:ext uri="{FF2B5EF4-FFF2-40B4-BE49-F238E27FC236}">
                  <a16:creationId xmlns:a16="http://schemas.microsoft.com/office/drawing/2014/main" id="{C3E38097-B1BF-49AD-8684-D8BA69587FFE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>
              <a:off x="2480024" y="2706731"/>
              <a:ext cx="3157009" cy="722269"/>
            </a:xfrm>
            <a:prstGeom prst="curvedConnector2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41508B-0CDD-4B86-B5F0-E64B4F29167E}"/>
                </a:ext>
              </a:extLst>
            </p:cNvPr>
            <p:cNvSpPr txBox="1"/>
            <p:nvPr/>
          </p:nvSpPr>
          <p:spPr>
            <a:xfrm>
              <a:off x="3057790" y="2236591"/>
              <a:ext cx="1120315" cy="3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Datos introducidos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BE8054-7F9C-471A-8215-5EE6BB3A9CA0}"/>
                </a:ext>
              </a:extLst>
            </p:cNvPr>
            <p:cNvGrpSpPr/>
            <p:nvPr/>
          </p:nvGrpSpPr>
          <p:grpSpPr>
            <a:xfrm>
              <a:off x="5036234" y="3429000"/>
              <a:ext cx="1201598" cy="1201598"/>
              <a:chOff x="2588456" y="800492"/>
              <a:chExt cx="1594338" cy="159433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51BA3B-86DA-42E5-AA01-3ECDD834B661}"/>
                  </a:ext>
                </a:extLst>
              </p:cNvPr>
              <p:cNvSpPr/>
              <p:nvPr/>
            </p:nvSpPr>
            <p:spPr>
              <a:xfrm>
                <a:off x="2588456" y="800492"/>
                <a:ext cx="1594338" cy="15943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EDA76-4E76-4265-AC1F-1098C77193F0}"/>
                  </a:ext>
                </a:extLst>
              </p:cNvPr>
              <p:cNvSpPr txBox="1"/>
              <p:nvPr/>
            </p:nvSpPr>
            <p:spPr>
              <a:xfrm>
                <a:off x="2747441" y="1328626"/>
                <a:ext cx="1276366" cy="58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Framework </a:t>
                </a:r>
                <a:r>
                  <a:rPr lang="es-MX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Joyeuse</a:t>
                </a:r>
                <a:endParaRPr lang="es-MX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4C282D-5937-41BE-901F-429E4C26D030}"/>
                  </a:ext>
                </a:extLst>
              </p:cNvPr>
              <p:cNvSpPr txBox="1"/>
              <p:nvPr/>
            </p:nvSpPr>
            <p:spPr>
              <a:xfrm>
                <a:off x="3207435" y="935676"/>
                <a:ext cx="443133" cy="30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P0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3ED905-660F-408B-8978-EF4BBC1465B0}"/>
                </a:ext>
              </a:extLst>
            </p:cNvPr>
            <p:cNvSpPr txBox="1"/>
            <p:nvPr/>
          </p:nvSpPr>
          <p:spPr>
            <a:xfrm>
              <a:off x="1359709" y="2565093"/>
              <a:ext cx="1120315" cy="283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Usuario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44DB5E-B230-4B85-B63D-54A056A73866}"/>
                </a:ext>
              </a:extLst>
            </p:cNvPr>
            <p:cNvSpPr txBox="1"/>
            <p:nvPr/>
          </p:nvSpPr>
          <p:spPr>
            <a:xfrm>
              <a:off x="8266130" y="3049841"/>
              <a:ext cx="1120315" cy="283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Godot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B864F233-8F79-40F8-966D-5AE257E84FA4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rot="5400000" flipH="1" flipV="1">
              <a:off x="6832822" y="1995692"/>
              <a:ext cx="237521" cy="2629097"/>
            </a:xfrm>
            <a:prstGeom prst="curvedConnector2">
              <a:avLst/>
            </a:prstGeom>
            <a:ln w="3810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BB6B243-3A1C-4A3E-9ED0-D683C83B88DF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>
            <a:xfrm rot="5400000" flipH="1">
              <a:off x="2887336" y="1880902"/>
              <a:ext cx="1782228" cy="3717167"/>
            </a:xfrm>
            <a:prstGeom prst="curvedConnector3">
              <a:avLst>
                <a:gd name="adj1" fmla="val -10732"/>
              </a:avLst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87E25A78-257E-4FF4-B3CA-AE7028ADB77C}"/>
                </a:ext>
              </a:extLst>
            </p:cNvPr>
            <p:cNvCxnSpPr>
              <a:cxnSpLocks/>
              <a:stCxn id="9" idx="2"/>
              <a:endCxn id="5" idx="4"/>
            </p:cNvCxnSpPr>
            <p:nvPr/>
          </p:nvCxnSpPr>
          <p:spPr>
            <a:xfrm rot="5400000">
              <a:off x="6582921" y="2387232"/>
              <a:ext cx="1297480" cy="3189254"/>
            </a:xfrm>
            <a:prstGeom prst="curvedConnector3">
              <a:avLst>
                <a:gd name="adj1" fmla="val 114742"/>
              </a:avLst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B63186-A247-45EC-A2C3-7C0CDC194C83}"/>
                </a:ext>
              </a:extLst>
            </p:cNvPr>
            <p:cNvSpPr txBox="1"/>
            <p:nvPr/>
          </p:nvSpPr>
          <p:spPr>
            <a:xfrm>
              <a:off x="6552987" y="2789100"/>
              <a:ext cx="1253505" cy="3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Parámetros de compilación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953292-DF08-4587-91C4-3129A76B79DA}"/>
                </a:ext>
              </a:extLst>
            </p:cNvPr>
            <p:cNvSpPr txBox="1"/>
            <p:nvPr/>
          </p:nvSpPr>
          <p:spPr>
            <a:xfrm>
              <a:off x="2817975" y="4907597"/>
              <a:ext cx="1360130" cy="23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Juego distribuible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EFA6C3-173C-4BDB-91D5-B2DC5252E101}"/>
                </a:ext>
              </a:extLst>
            </p:cNvPr>
            <p:cNvSpPr txBox="1"/>
            <p:nvPr/>
          </p:nvSpPr>
          <p:spPr>
            <a:xfrm>
              <a:off x="6799132" y="4907597"/>
              <a:ext cx="1360130" cy="23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Juego compilado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21DDD185-BB11-4886-8430-E7C34E9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contexto</a:t>
            </a:r>
          </a:p>
        </p:txBody>
      </p:sp>
    </p:spTree>
    <p:extLst>
      <p:ext uri="{BB962C8B-B14F-4D97-AF65-F5344CB8AC3E}">
        <p14:creationId xmlns:p14="http://schemas.microsoft.com/office/powerpoint/2010/main" val="88304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27D941A-C2C2-4E21-9015-A529B410D6D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-169882" y="2534643"/>
            <a:ext cx="1415334" cy="7769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FDCFC3-69AC-4ADB-8F19-BF1514FFD838}"/>
              </a:ext>
            </a:extLst>
          </p:cNvPr>
          <p:cNvSpPr txBox="1"/>
          <p:nvPr/>
        </p:nvSpPr>
        <p:spPr>
          <a:xfrm>
            <a:off x="258309" y="3137896"/>
            <a:ext cx="112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introducidos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6CB1-EAD9-4655-9EC6-3DC4AC564B1E}"/>
              </a:ext>
            </a:extLst>
          </p:cNvPr>
          <p:cNvSpPr txBox="1"/>
          <p:nvPr/>
        </p:nvSpPr>
        <p:spPr>
          <a:xfrm>
            <a:off x="1780083" y="3526870"/>
            <a:ext cx="112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Sonidos, texturas y modelos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8CA8AB7-0F58-45E9-977B-8990E1C9F49A}"/>
              </a:ext>
            </a:extLst>
          </p:cNvPr>
          <p:cNvCxnSpPr>
            <a:cxnSpLocks/>
            <a:stCxn id="80" idx="4"/>
            <a:endCxn id="12" idx="2"/>
          </p:cNvCxnSpPr>
          <p:nvPr/>
        </p:nvCxnSpPr>
        <p:spPr>
          <a:xfrm rot="16200000" flipH="1">
            <a:off x="2160712" y="2182588"/>
            <a:ext cx="742310" cy="20096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438343-4796-40D2-AF24-A298DC4DAD2A}"/>
              </a:ext>
            </a:extLst>
          </p:cNvPr>
          <p:cNvSpPr txBox="1"/>
          <p:nvPr/>
        </p:nvSpPr>
        <p:spPr>
          <a:xfrm>
            <a:off x="791630" y="397556"/>
            <a:ext cx="1870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interfaces y valores introducidos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A82E2E2-4117-4F66-A970-20615D981396}"/>
              </a:ext>
            </a:extLst>
          </p:cNvPr>
          <p:cNvCxnSpPr>
            <a:cxnSpLocks/>
            <a:endCxn id="34" idx="3"/>
          </p:cNvCxnSpPr>
          <p:nvPr/>
        </p:nvCxnSpPr>
        <p:spPr>
          <a:xfrm rot="16200000" flipV="1">
            <a:off x="5723712" y="2031405"/>
            <a:ext cx="1434876" cy="769768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95BD032-D15B-4AE9-9C9C-3854B327C38D}"/>
              </a:ext>
            </a:extLst>
          </p:cNvPr>
          <p:cNvSpPr txBox="1"/>
          <p:nvPr/>
        </p:nvSpPr>
        <p:spPr>
          <a:xfrm>
            <a:off x="5164139" y="2436138"/>
            <a:ext cx="1551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ordenados (Modelos, texturas y sonidos)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D6953-7C4C-4343-8910-F369B70ED7D6}"/>
              </a:ext>
            </a:extLst>
          </p:cNvPr>
          <p:cNvCxnSpPr>
            <a:cxnSpLocks/>
            <a:stCxn id="80" idx="0"/>
            <a:endCxn id="34" idx="1"/>
          </p:cNvCxnSpPr>
          <p:nvPr/>
        </p:nvCxnSpPr>
        <p:spPr>
          <a:xfrm rot="5400000" flipH="1" flipV="1">
            <a:off x="3408933" y="-1032685"/>
            <a:ext cx="765454" cy="4529211"/>
          </a:xfrm>
          <a:prstGeom prst="curvedConnector3">
            <a:avLst>
              <a:gd name="adj1" fmla="val 15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7A4C0B1-81E0-4AB3-9915-3F9E96E2570A}"/>
              </a:ext>
            </a:extLst>
          </p:cNvPr>
          <p:cNvCxnSpPr>
            <a:cxnSpLocks/>
            <a:stCxn id="34" idx="4"/>
            <a:endCxn id="43" idx="1"/>
          </p:cNvCxnSpPr>
          <p:nvPr/>
        </p:nvCxnSpPr>
        <p:spPr>
          <a:xfrm rot="5400000" flipH="1" flipV="1">
            <a:off x="6787404" y="647010"/>
            <a:ext cx="921501" cy="1534121"/>
          </a:xfrm>
          <a:prstGeom prst="curvedConnector4">
            <a:avLst>
              <a:gd name="adj1" fmla="val -24807"/>
              <a:gd name="adj2" fmla="val 69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598773-EA3C-4B39-A4FD-48833E5BF55E}"/>
              </a:ext>
            </a:extLst>
          </p:cNvPr>
          <p:cNvGrpSpPr/>
          <p:nvPr/>
        </p:nvGrpSpPr>
        <p:grpSpPr>
          <a:xfrm>
            <a:off x="5880296" y="667023"/>
            <a:ext cx="1201598" cy="1207798"/>
            <a:chOff x="5880296" y="667023"/>
            <a:chExt cx="1594338" cy="16025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B23A-6AC2-41B7-AFED-1D91BACD2E8F}"/>
                </a:ext>
              </a:extLst>
            </p:cNvPr>
            <p:cNvSpPr/>
            <p:nvPr/>
          </p:nvSpPr>
          <p:spPr>
            <a:xfrm>
              <a:off x="5880296" y="675249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41F43A-CEAA-4FB3-8994-8220AF0FE2E1}"/>
                </a:ext>
              </a:extLst>
            </p:cNvPr>
            <p:cNvGrpSpPr/>
            <p:nvPr/>
          </p:nvGrpSpPr>
          <p:grpSpPr>
            <a:xfrm>
              <a:off x="5880296" y="667023"/>
              <a:ext cx="1594338" cy="1347478"/>
              <a:chOff x="5880296" y="667023"/>
              <a:chExt cx="1594338" cy="134747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30BB8-CBA5-413C-81C3-DBE65B56FB7C}"/>
                  </a:ext>
                </a:extLst>
              </p:cNvPr>
              <p:cNvSpPr txBox="1"/>
              <p:nvPr/>
            </p:nvSpPr>
            <p:spPr>
              <a:xfrm>
                <a:off x="5880296" y="911895"/>
                <a:ext cx="1594338" cy="110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Crear y modificar prefabricados y niveles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E21EE8-9246-4D51-B71B-7CACE9C47295}"/>
                  </a:ext>
                </a:extLst>
              </p:cNvPr>
              <p:cNvSpPr txBox="1"/>
              <p:nvPr/>
            </p:nvSpPr>
            <p:spPr>
              <a:xfrm>
                <a:off x="6586023" y="667023"/>
                <a:ext cx="229772" cy="367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B26316-FFCA-4892-9B43-C11EC4F4C674}"/>
              </a:ext>
            </a:extLst>
          </p:cNvPr>
          <p:cNvGrpSpPr/>
          <p:nvPr/>
        </p:nvGrpSpPr>
        <p:grpSpPr>
          <a:xfrm>
            <a:off x="3536679" y="2957756"/>
            <a:ext cx="1201598" cy="1201598"/>
            <a:chOff x="3713871" y="2326054"/>
            <a:chExt cx="1594338" cy="15943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D216B9-EB6E-4644-B11F-C6A022E5AB87}"/>
                </a:ext>
              </a:extLst>
            </p:cNvPr>
            <p:cNvSpPr/>
            <p:nvPr/>
          </p:nvSpPr>
          <p:spPr>
            <a:xfrm>
              <a:off x="3713871" y="2326054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ED8C23F-E6C3-4933-8B11-FD20BE785C1F}"/>
                </a:ext>
              </a:extLst>
            </p:cNvPr>
            <p:cNvGrpSpPr/>
            <p:nvPr/>
          </p:nvGrpSpPr>
          <p:grpSpPr>
            <a:xfrm>
              <a:off x="3877994" y="2489413"/>
              <a:ext cx="1266092" cy="882365"/>
              <a:chOff x="3877994" y="2489413"/>
              <a:chExt cx="1266092" cy="88236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E1A7D-2FA0-4BEE-ADB6-04F6A4434E3A}"/>
                  </a:ext>
                </a:extLst>
              </p:cNvPr>
              <p:cNvSpPr txBox="1"/>
              <p:nvPr/>
            </p:nvSpPr>
            <p:spPr>
              <a:xfrm>
                <a:off x="3877994" y="2800057"/>
                <a:ext cx="1266092" cy="57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Organizar ficheros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203C6C-E83B-464F-B079-6582EAD03E2A}"/>
                  </a:ext>
                </a:extLst>
              </p:cNvPr>
              <p:cNvSpPr txBox="1"/>
              <p:nvPr/>
            </p:nvSpPr>
            <p:spPr>
              <a:xfrm>
                <a:off x="4331480" y="2489413"/>
                <a:ext cx="451534" cy="347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83ED3C-42C7-4CFC-8E27-E6F0F0E1FC79}"/>
              </a:ext>
            </a:extLst>
          </p:cNvPr>
          <p:cNvGrpSpPr/>
          <p:nvPr/>
        </p:nvGrpSpPr>
        <p:grpSpPr>
          <a:xfrm>
            <a:off x="8015216" y="387021"/>
            <a:ext cx="1205133" cy="1201598"/>
            <a:chOff x="7319889" y="3016138"/>
            <a:chExt cx="1599028" cy="159433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0CBF62-61E4-4123-A3F9-5FED850E990C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302314-58A9-4F91-AC67-A417077C5446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85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Colocar prefabricados en los niveles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1439F43-1021-437C-8B41-AAFA33D47630}"/>
                </a:ext>
              </a:extLst>
            </p:cNvPr>
            <p:cNvSpPr txBox="1"/>
            <p:nvPr/>
          </p:nvSpPr>
          <p:spPr>
            <a:xfrm>
              <a:off x="8007840" y="3059097"/>
              <a:ext cx="229772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700064-6D99-483C-8604-629A44443E5A}"/>
              </a:ext>
            </a:extLst>
          </p:cNvPr>
          <p:cNvGrpSpPr/>
          <p:nvPr/>
        </p:nvGrpSpPr>
        <p:grpSpPr>
          <a:xfrm>
            <a:off x="9540864" y="1474821"/>
            <a:ext cx="1205133" cy="1201598"/>
            <a:chOff x="7319889" y="3016138"/>
            <a:chExt cx="1599028" cy="159433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3ED55BE-2ED3-4D05-82D4-780F1778501B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07AB3A-A1BF-43B2-AB0F-3EAF362F43BF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110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Mandar instrucción de compilación a Godot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25E209-E76B-42E5-A38E-C0DE9B8F1AF0}"/>
                </a:ext>
              </a:extLst>
            </p:cNvPr>
            <p:cNvSpPr txBox="1"/>
            <p:nvPr/>
          </p:nvSpPr>
          <p:spPr>
            <a:xfrm>
              <a:off x="8007840" y="3059097"/>
              <a:ext cx="229772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D17F89A-0FEA-4ED9-8464-A4C96B2A23D5}"/>
              </a:ext>
            </a:extLst>
          </p:cNvPr>
          <p:cNvCxnSpPr>
            <a:cxnSpLocks/>
            <a:stCxn id="42" idx="4"/>
            <a:endCxn id="75" idx="0"/>
          </p:cNvCxnSpPr>
          <p:nvPr/>
        </p:nvCxnSpPr>
        <p:spPr>
          <a:xfrm rot="5400000" flipH="1" flipV="1">
            <a:off x="9325475" y="768896"/>
            <a:ext cx="113798" cy="1525648"/>
          </a:xfrm>
          <a:prstGeom prst="curvedConnector5">
            <a:avLst>
              <a:gd name="adj1" fmla="val -200882"/>
              <a:gd name="adj2" fmla="val 50000"/>
              <a:gd name="adj3" fmla="val 300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D4E6F0F-839A-4A6C-BDE4-FF9B4B6A14FF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7339510" y="4617015"/>
            <a:ext cx="4505653" cy="748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DF8248-5729-4C9E-8FBB-BF03C8063CDE}"/>
              </a:ext>
            </a:extLst>
          </p:cNvPr>
          <p:cNvSpPr txBox="1"/>
          <p:nvPr/>
        </p:nvSpPr>
        <p:spPr>
          <a:xfrm>
            <a:off x="11392981" y="4090607"/>
            <a:ext cx="883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Juego compilado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BD2F603A-BCF3-46DA-AFBA-31098FAC3B2D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742462" y="2133453"/>
            <a:ext cx="1102700" cy="370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99A735F-977B-4AED-8BAD-DFC4D2560749}"/>
              </a:ext>
            </a:extLst>
          </p:cNvPr>
          <p:cNvSpPr txBox="1"/>
          <p:nvPr/>
        </p:nvSpPr>
        <p:spPr>
          <a:xfrm>
            <a:off x="10977552" y="2718229"/>
            <a:ext cx="9987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Parámetros de compilación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F6E09C-23F1-45AC-93E3-D975A43F4045}"/>
              </a:ext>
            </a:extLst>
          </p:cNvPr>
          <p:cNvGrpSpPr/>
          <p:nvPr/>
        </p:nvGrpSpPr>
        <p:grpSpPr>
          <a:xfrm>
            <a:off x="6134376" y="4764710"/>
            <a:ext cx="1205133" cy="1201598"/>
            <a:chOff x="7319889" y="3016138"/>
            <a:chExt cx="1599028" cy="159433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463A6F-8DF3-49B7-BB31-60D0037DF229}"/>
                </a:ext>
              </a:extLst>
            </p:cNvPr>
            <p:cNvSpPr/>
            <p:nvPr/>
          </p:nvSpPr>
          <p:spPr>
            <a:xfrm>
              <a:off x="7324579" y="3016138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3A1BF0-CA55-4D2B-81D6-2A4F6B2F9528}"/>
                </a:ext>
              </a:extLst>
            </p:cNvPr>
            <p:cNvSpPr txBox="1"/>
            <p:nvPr/>
          </p:nvSpPr>
          <p:spPr>
            <a:xfrm>
              <a:off x="7319889" y="3338739"/>
              <a:ext cx="1594338" cy="857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Integrar ficheros para distribución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E8680E-C7DB-4E50-B375-B9E2CF5D9AB9}"/>
                </a:ext>
              </a:extLst>
            </p:cNvPr>
            <p:cNvSpPr txBox="1"/>
            <p:nvPr/>
          </p:nvSpPr>
          <p:spPr>
            <a:xfrm>
              <a:off x="8007840" y="3059097"/>
              <a:ext cx="229772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ED2F1B2-5513-498E-A26D-DAE40E278633}"/>
              </a:ext>
            </a:extLst>
          </p:cNvPr>
          <p:cNvCxnSpPr>
            <a:cxnSpLocks/>
            <a:stCxn id="92" idx="4"/>
          </p:cNvCxnSpPr>
          <p:nvPr/>
        </p:nvCxnSpPr>
        <p:spPr>
          <a:xfrm rot="5400000">
            <a:off x="3630154" y="2873940"/>
            <a:ext cx="16189" cy="6200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D3B2BC-314D-415A-B704-CBAF41BC4075}"/>
              </a:ext>
            </a:extLst>
          </p:cNvPr>
          <p:cNvSpPr txBox="1"/>
          <p:nvPr/>
        </p:nvSpPr>
        <p:spPr>
          <a:xfrm>
            <a:off x="7014704" y="694755"/>
            <a:ext cx="99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Prefabricados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96B0F8-8BB6-4846-87BC-633626D71EE1}"/>
              </a:ext>
            </a:extLst>
          </p:cNvPr>
          <p:cNvSpPr txBox="1"/>
          <p:nvPr/>
        </p:nvSpPr>
        <p:spPr>
          <a:xfrm>
            <a:off x="9597362" y="786907"/>
            <a:ext cx="12015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Parámetros de los prefabricados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3B174CD-9E01-4E45-B504-983C80474751}"/>
              </a:ext>
            </a:extLst>
          </p:cNvPr>
          <p:cNvCxnSpPr/>
          <p:nvPr/>
        </p:nvCxnSpPr>
        <p:spPr>
          <a:xfrm>
            <a:off x="6803600" y="3286176"/>
            <a:ext cx="109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CBCB531-E417-4B3B-B8D6-BAF52A260494}"/>
              </a:ext>
            </a:extLst>
          </p:cNvPr>
          <p:cNvCxnSpPr/>
          <p:nvPr/>
        </p:nvCxnSpPr>
        <p:spPr>
          <a:xfrm>
            <a:off x="6804549" y="3665630"/>
            <a:ext cx="109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52885F-6886-4FA7-9042-4C8D4802EBC9}"/>
              </a:ext>
            </a:extLst>
          </p:cNvPr>
          <p:cNvSpPr txBox="1"/>
          <p:nvPr/>
        </p:nvSpPr>
        <p:spPr>
          <a:xfrm>
            <a:off x="6629527" y="3340470"/>
            <a:ext cx="147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Empaquetado PKG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699E5E2-A9D7-49D1-B7BE-4225B6103E23}"/>
              </a:ext>
            </a:extLst>
          </p:cNvPr>
          <p:cNvCxnSpPr>
            <a:cxnSpLocks/>
            <a:stCxn id="12" idx="6"/>
            <a:endCxn id="111" idx="1"/>
          </p:cNvCxnSpPr>
          <p:nvPr/>
        </p:nvCxnSpPr>
        <p:spPr>
          <a:xfrm flipV="1">
            <a:off x="4738277" y="3478970"/>
            <a:ext cx="1891250" cy="795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F330E5-E8BF-42D2-BB8D-6941CF7E9C90}"/>
              </a:ext>
            </a:extLst>
          </p:cNvPr>
          <p:cNvSpPr txBox="1"/>
          <p:nvPr/>
        </p:nvSpPr>
        <p:spPr>
          <a:xfrm>
            <a:off x="4925093" y="3592799"/>
            <a:ext cx="1294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ordenados (Modelos, texturas y sonidos)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CB213FAE-1E16-4D08-A014-30623C46531F}"/>
              </a:ext>
            </a:extLst>
          </p:cNvPr>
          <p:cNvCxnSpPr>
            <a:cxnSpLocks/>
            <a:stCxn id="111" idx="3"/>
            <a:endCxn id="92" idx="0"/>
          </p:cNvCxnSpPr>
          <p:nvPr/>
        </p:nvCxnSpPr>
        <p:spPr>
          <a:xfrm flipH="1">
            <a:off x="6738710" y="3478970"/>
            <a:ext cx="1367363" cy="1285740"/>
          </a:xfrm>
          <a:prstGeom prst="curvedConnector4">
            <a:avLst>
              <a:gd name="adj1" fmla="val -16718"/>
              <a:gd name="adj2" fmla="val 5538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D48DA6A-F12F-4C44-B2D5-3A6EEC7B93DF}"/>
              </a:ext>
            </a:extLst>
          </p:cNvPr>
          <p:cNvSpPr txBox="1"/>
          <p:nvPr/>
        </p:nvSpPr>
        <p:spPr>
          <a:xfrm>
            <a:off x="731504" y="5699030"/>
            <a:ext cx="1294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Juego distribuible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002E4FC-27AC-4C22-86A3-0A3A0C822EA1}"/>
              </a:ext>
            </a:extLst>
          </p:cNvPr>
          <p:cNvCxnSpPr>
            <a:cxnSpLocks/>
            <a:stCxn id="80" idx="4"/>
            <a:endCxn id="127" idx="2"/>
          </p:cNvCxnSpPr>
          <p:nvPr/>
        </p:nvCxnSpPr>
        <p:spPr>
          <a:xfrm rot="5400000" flipH="1" flipV="1">
            <a:off x="1897675" y="1786295"/>
            <a:ext cx="659330" cy="1400570"/>
          </a:xfrm>
          <a:prstGeom prst="curvedConnector4">
            <a:avLst>
              <a:gd name="adj1" fmla="val -34672"/>
              <a:gd name="adj2" fmla="val 71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B943D64-9378-4675-B031-E618407C1486}"/>
              </a:ext>
            </a:extLst>
          </p:cNvPr>
          <p:cNvSpPr txBox="1"/>
          <p:nvPr/>
        </p:nvSpPr>
        <p:spPr>
          <a:xfrm>
            <a:off x="1946189" y="1970446"/>
            <a:ext cx="1120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6E5A84A-352F-47C5-8081-0A8EE8E3365F}"/>
              </a:ext>
            </a:extLst>
          </p:cNvPr>
          <p:cNvGrpSpPr/>
          <p:nvPr/>
        </p:nvGrpSpPr>
        <p:grpSpPr>
          <a:xfrm>
            <a:off x="2927625" y="1556116"/>
            <a:ext cx="1201598" cy="1201598"/>
            <a:chOff x="3713871" y="2326054"/>
            <a:chExt cx="1594338" cy="1594338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28389A1-2F06-4D78-BC90-832E2920C2F9}"/>
                </a:ext>
              </a:extLst>
            </p:cNvPr>
            <p:cNvSpPr/>
            <p:nvPr/>
          </p:nvSpPr>
          <p:spPr>
            <a:xfrm>
              <a:off x="3713871" y="2326054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1C551FB-48E0-4B8A-8CE5-CBF2A8FBB006}"/>
                </a:ext>
              </a:extLst>
            </p:cNvPr>
            <p:cNvGrpSpPr/>
            <p:nvPr/>
          </p:nvGrpSpPr>
          <p:grpSpPr>
            <a:xfrm>
              <a:off x="3807463" y="2489413"/>
              <a:ext cx="1451301" cy="1279948"/>
              <a:chOff x="3807463" y="2489413"/>
              <a:chExt cx="1451301" cy="1279948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5FBB6EB-ED70-4E2C-B6DF-AEE7F43E598D}"/>
                  </a:ext>
                </a:extLst>
              </p:cNvPr>
              <p:cNvSpPr txBox="1"/>
              <p:nvPr/>
            </p:nvSpPr>
            <p:spPr>
              <a:xfrm>
                <a:off x="3807463" y="2748430"/>
                <a:ext cx="1451301" cy="102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 comandos como funciones de Godot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F57C87-4FF4-4394-8D63-29B5EFF658CF}"/>
                  </a:ext>
                </a:extLst>
              </p:cNvPr>
              <p:cNvSpPr txBox="1"/>
              <p:nvPr/>
            </p:nvSpPr>
            <p:spPr>
              <a:xfrm>
                <a:off x="4331480" y="2489413"/>
                <a:ext cx="451534" cy="347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39010EB5-7B8E-4816-A0CD-8BCD3BF9A6C1}"/>
              </a:ext>
            </a:extLst>
          </p:cNvPr>
          <p:cNvCxnSpPr>
            <a:cxnSpLocks/>
            <a:stCxn id="127" idx="6"/>
            <a:endCxn id="34" idx="2"/>
          </p:cNvCxnSpPr>
          <p:nvPr/>
        </p:nvCxnSpPr>
        <p:spPr>
          <a:xfrm flipV="1">
            <a:off x="4129223" y="1274022"/>
            <a:ext cx="1751073" cy="882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CD57D8D-76E1-4EE3-9E51-91C884E7F3DD}"/>
              </a:ext>
            </a:extLst>
          </p:cNvPr>
          <p:cNvSpPr txBox="1"/>
          <p:nvPr/>
        </p:nvSpPr>
        <p:spPr>
          <a:xfrm>
            <a:off x="4076912" y="1129490"/>
            <a:ext cx="11203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y variables propias de Godot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AA7097D-F5E9-4E15-B773-BDF0BEEA9003}"/>
              </a:ext>
            </a:extLst>
          </p:cNvPr>
          <p:cNvSpPr txBox="1"/>
          <p:nvPr/>
        </p:nvSpPr>
        <p:spPr>
          <a:xfrm>
            <a:off x="7568136" y="4201227"/>
            <a:ext cx="1294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Ficheros ordenados (Modelos, texturas y sonidos)</a:t>
            </a:r>
          </a:p>
        </p:txBody>
      </p: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F7E085F5-E129-4E06-9D06-892212B764D4}"/>
              </a:ext>
            </a:extLst>
          </p:cNvPr>
          <p:cNvCxnSpPr>
            <a:cxnSpLocks/>
            <a:stCxn id="42" idx="4"/>
          </p:cNvCxnSpPr>
          <p:nvPr/>
        </p:nvCxnSpPr>
        <p:spPr>
          <a:xfrm rot="5400000">
            <a:off x="7167999" y="1760130"/>
            <a:ext cx="1623062" cy="12800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85FA610-4067-4E76-822E-AD6C765287A4}"/>
              </a:ext>
            </a:extLst>
          </p:cNvPr>
          <p:cNvSpPr txBox="1"/>
          <p:nvPr/>
        </p:nvSpPr>
        <p:spPr>
          <a:xfrm>
            <a:off x="7718161" y="2510545"/>
            <a:ext cx="9987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Prefabricados y niveles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DD47B5-C602-464D-9814-4052CC26A14D}"/>
              </a:ext>
            </a:extLst>
          </p:cNvPr>
          <p:cNvGrpSpPr/>
          <p:nvPr/>
        </p:nvGrpSpPr>
        <p:grpSpPr>
          <a:xfrm>
            <a:off x="926256" y="1614647"/>
            <a:ext cx="1201598" cy="1201598"/>
            <a:chOff x="2588456" y="800492"/>
            <a:chExt cx="1594338" cy="159433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E9985EF-5CE6-4011-9F35-71403AF1643C}"/>
                </a:ext>
              </a:extLst>
            </p:cNvPr>
            <p:cNvSpPr/>
            <p:nvPr/>
          </p:nvSpPr>
          <p:spPr>
            <a:xfrm>
              <a:off x="2588456" y="800492"/>
              <a:ext cx="1594338" cy="15943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CE4675-3EC6-4AFC-91D7-DD16D9E1638A}"/>
                </a:ext>
              </a:extLst>
            </p:cNvPr>
            <p:cNvSpPr txBox="1"/>
            <p:nvPr/>
          </p:nvSpPr>
          <p:spPr>
            <a:xfrm>
              <a:off x="2752579" y="1274495"/>
              <a:ext cx="1266092" cy="765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Clasificar datos introducidos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BEDC89-7202-4268-AB88-638D8846F4AB}"/>
                </a:ext>
              </a:extLst>
            </p:cNvPr>
            <p:cNvSpPr txBox="1"/>
            <p:nvPr/>
          </p:nvSpPr>
          <p:spPr>
            <a:xfrm>
              <a:off x="3207435" y="935675"/>
              <a:ext cx="443133" cy="33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8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10695</TotalTime>
  <Words>120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Diagrama de contexto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Yael Atletl Bueno</dc:creator>
  <cp:lastModifiedBy>Yael Atletl Bueno</cp:lastModifiedBy>
  <cp:revision>14</cp:revision>
  <dcterms:created xsi:type="dcterms:W3CDTF">2019-02-15T16:42:04Z</dcterms:created>
  <dcterms:modified xsi:type="dcterms:W3CDTF">2019-02-28T02:04:02Z</dcterms:modified>
</cp:coreProperties>
</file>