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0661-012A-4031-AD0A-591965324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2C862-92CE-4F10-9C18-79E78B743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0106-1270-45A4-90AB-291B459D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5700-A41D-4D4C-998A-2487E070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5FEE-3AD9-48FF-9305-FA5DC493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20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A765-4190-4329-90FF-7EB41F97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9433A-B497-436B-82D2-3720D00C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B55D-41F9-42E2-8787-AE3D5871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F17C-FF2A-4621-A411-43770FE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3B41-C0C4-43C5-B9F4-32DBBA08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4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61E50-5219-4DC2-A878-89BD4A04A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104D-A4E4-47B1-9A44-716F07C4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D4BC9-50E0-4638-B5EA-7C7C22AC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739C-79C0-4CC8-9364-73A0206F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BCC3-A689-4B1B-BB90-DB7823F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9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57FF-3EF5-47DB-A286-562C11E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0346-2542-458B-89CC-5FF6D6C0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95FE-F013-45EA-83B2-B58A647F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CEE8-2AAE-46DE-B8CD-4140CDA8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0AB3-594E-4A9B-A8FA-B231A747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6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2F07-0314-4F5A-9DE2-73726525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2A934-412F-49B5-A108-E704FD4E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B2FF-0DDD-4492-BF37-706A102F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A703-16E5-41EC-8F04-BA6061BD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A0D2-38D7-4197-83AB-B216190C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25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8FAA-85F0-4B97-814C-6807C363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7B9A-FFD6-421E-93A4-A4FE38E9D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0F066-0D0A-4E8A-966A-FC588FFB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E543C-1B0C-485B-96AF-3C527796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B4A1-0BB0-4B26-A503-A5263AC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2B79-C671-47D6-BE08-B94CFFEC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68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7CD5-3E40-4F89-888A-17462B32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0393-E290-4BB3-AFD0-861B9B9C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17F4-67DF-4B08-B40E-1AC607864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04AAB-A5D9-4C9B-875C-FBE83D13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AEDDC-2450-4EE1-8BDA-4E3060287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8141D-3961-457B-A535-A474C6C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87A62-64D6-4838-8948-90690AD9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26EC8-B671-4524-A675-45F1A48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8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B1C4-BC5B-4DD7-920C-0205557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0220C-66DD-4C4C-B365-9DC67B5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1A725-1C39-424A-859D-46E97F1E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B43DB-BC1E-462D-BBD3-1B2C66D7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E3FAA-B735-4B03-9E0D-263DA28F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AD0E0-E07E-4FC3-A921-2D3E5E82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53E3-924C-4CED-9BE8-39F3CF30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6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B730-ABBB-4F15-ADD2-07C85E70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030C-CDF3-4852-91FF-D28FD868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E8F67-7B8E-4660-BFFD-551E08534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19C91-972A-474B-91C6-18D7FC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6E4A-9CF5-406C-9153-A0F72D48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FE9BC-418C-4C0B-B489-8BEC19E3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30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732C-2D28-4D18-B36E-A367A7F1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91BFD-70CE-4A5F-BA64-2767748B5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2723-4960-4046-90C7-1D1A64B5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86081-5E3F-48CB-9E0D-15A1B076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5F72-D338-4005-9952-9AA145F0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E283-5CBE-4201-86D7-AF745548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6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8EEDA-0C89-4249-9398-A78A014E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89A5-6F16-495B-A9B3-6D0972D4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B3E6-5D85-498D-9982-7AA247FD0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790C-6460-44F8-A742-B52A836F5BC1}" type="datetimeFigureOut">
              <a:rPr lang="es-MX" smtClean="0"/>
              <a:t>22/02/2019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4B0D-2AF9-41D3-89ED-745C6A69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39F7-FE89-42DF-B765-D0C5508E1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E4DC-104A-4ADA-A3A5-A4A946EBD87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99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8C2B-3173-4E16-A718-93394B696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32A22-5712-4343-9CA0-BA95DA76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99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082E-506A-4523-892F-494C666F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Desglose de Trabajo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3FB94C-9E60-435B-96D4-C92F6C68129E}"/>
              </a:ext>
            </a:extLst>
          </p:cNvPr>
          <p:cNvGrpSpPr/>
          <p:nvPr/>
        </p:nvGrpSpPr>
        <p:grpSpPr>
          <a:xfrm>
            <a:off x="838200" y="1791222"/>
            <a:ext cx="10297287" cy="3741689"/>
            <a:chOff x="561580" y="1690688"/>
            <a:chExt cx="10702178" cy="41618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BDFE16-6E4A-4CE2-8E33-D2191ACF175B}"/>
                </a:ext>
              </a:extLst>
            </p:cNvPr>
            <p:cNvSpPr txBox="1"/>
            <p:nvPr/>
          </p:nvSpPr>
          <p:spPr>
            <a:xfrm>
              <a:off x="4901851" y="1690688"/>
              <a:ext cx="23882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Proyecto</a:t>
              </a:r>
            </a:p>
            <a:p>
              <a:pPr algn="ctr"/>
              <a:r>
                <a:rPr lang="es-MX" sz="1600" dirty="0"/>
                <a:t>Framework </a:t>
              </a:r>
              <a:r>
                <a:rPr lang="es-MX" sz="1600" dirty="0" err="1"/>
                <a:t>Joyeuse</a:t>
              </a:r>
              <a:endParaRPr lang="es-MX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4B0444-D2AF-45AC-B620-6488EB6651AD}"/>
                </a:ext>
              </a:extLst>
            </p:cNvPr>
            <p:cNvSpPr txBox="1"/>
            <p:nvPr/>
          </p:nvSpPr>
          <p:spPr>
            <a:xfrm>
              <a:off x="910966" y="3049083"/>
              <a:ext cx="2388298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1</a:t>
              </a:r>
            </a:p>
            <a:p>
              <a:pPr algn="ctr"/>
              <a:r>
                <a:rPr lang="es-MX" sz="1600" dirty="0"/>
                <a:t>Documentación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1D982-13C9-4A29-83D0-9451B8F8F0C2}"/>
                </a:ext>
              </a:extLst>
            </p:cNvPr>
            <p:cNvSpPr txBox="1"/>
            <p:nvPr/>
          </p:nvSpPr>
          <p:spPr>
            <a:xfrm>
              <a:off x="8000600" y="3049082"/>
              <a:ext cx="2388298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</a:t>
              </a:r>
            </a:p>
            <a:p>
              <a:pPr algn="ctr"/>
              <a:r>
                <a:rPr lang="es-MX" sz="1600" dirty="0"/>
                <a:t>Herramientas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73193DE-FC94-4231-91D3-1FDBFFBC3BC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3713748" y="666830"/>
              <a:ext cx="773621" cy="39908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F714DD-3D66-4725-AA48-4900EE0EFD75}"/>
                </a:ext>
              </a:extLst>
            </p:cNvPr>
            <p:cNvSpPr txBox="1"/>
            <p:nvPr/>
          </p:nvSpPr>
          <p:spPr>
            <a:xfrm>
              <a:off x="2105115" y="5202100"/>
              <a:ext cx="1559492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1.2</a:t>
              </a:r>
            </a:p>
            <a:p>
              <a:pPr algn="ctr"/>
              <a:r>
                <a:rPr lang="es-MX" sz="1600" dirty="0"/>
                <a:t>Sitio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39B9CB-A41D-40BD-A6AB-E2F88DFEEB38}"/>
                </a:ext>
              </a:extLst>
            </p:cNvPr>
            <p:cNvSpPr txBox="1"/>
            <p:nvPr/>
          </p:nvSpPr>
          <p:spPr>
            <a:xfrm>
              <a:off x="561580" y="5202100"/>
              <a:ext cx="1843417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1.1</a:t>
              </a:r>
            </a:p>
            <a:p>
              <a:pPr algn="ctr"/>
              <a:r>
                <a:rPr lang="es-MX" sz="1600" dirty="0"/>
                <a:t>Redactar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21A9DB8-0208-4CFF-A706-2D420E5659B6}"/>
                </a:ext>
              </a:extLst>
            </p:cNvPr>
            <p:cNvCxnSpPr>
              <a:cxnSpLocks/>
              <a:stCxn id="6" idx="2"/>
              <a:endCxn id="25" idx="0"/>
            </p:cNvCxnSpPr>
            <p:nvPr/>
          </p:nvCxnSpPr>
          <p:spPr>
            <a:xfrm rot="5400000">
              <a:off x="1010082" y="4107066"/>
              <a:ext cx="1568242" cy="6218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C1D3849-D01F-4B54-A586-54E374F7CD38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1710867" y="4028105"/>
              <a:ext cx="1568242" cy="7797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319928-95BA-4154-9370-3007C26006E1}"/>
                </a:ext>
              </a:extLst>
            </p:cNvPr>
            <p:cNvSpPr txBox="1"/>
            <p:nvPr/>
          </p:nvSpPr>
          <p:spPr>
            <a:xfrm>
              <a:off x="8604335" y="4896175"/>
              <a:ext cx="1314192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2.2</a:t>
              </a:r>
            </a:p>
            <a:p>
              <a:pPr algn="ctr"/>
              <a:r>
                <a:rPr lang="es-MX" sz="1600" dirty="0"/>
                <a:t>Bibliotecas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5024DE-8F5A-4BEE-BE20-AD10E8F35B2C}"/>
                </a:ext>
              </a:extLst>
            </p:cNvPr>
            <p:cNvSpPr txBox="1"/>
            <p:nvPr/>
          </p:nvSpPr>
          <p:spPr>
            <a:xfrm>
              <a:off x="7290148" y="4896175"/>
              <a:ext cx="1314190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2.1</a:t>
              </a:r>
            </a:p>
            <a:p>
              <a:pPr algn="ctr"/>
              <a:r>
                <a:rPr lang="es-MX" sz="1600" dirty="0"/>
                <a:t>Interfaz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79D64AEA-C655-42D6-91E6-820D41F7007A}"/>
                </a:ext>
              </a:extLst>
            </p:cNvPr>
            <p:cNvCxnSpPr>
              <a:cxnSpLocks/>
              <a:stCxn id="8" idx="2"/>
              <a:endCxn id="33" idx="0"/>
            </p:cNvCxnSpPr>
            <p:nvPr/>
          </p:nvCxnSpPr>
          <p:spPr>
            <a:xfrm rot="5400000">
              <a:off x="7939838" y="3641263"/>
              <a:ext cx="1262319" cy="12475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D175D4B-29A9-481A-9087-E6143E7632E3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 rot="16200000" flipH="1">
              <a:off x="8596931" y="4231674"/>
              <a:ext cx="1262319" cy="666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5AFF61-22E9-4D6F-9297-8D9035335008}"/>
                </a:ext>
              </a:extLst>
            </p:cNvPr>
            <p:cNvSpPr txBox="1"/>
            <p:nvPr/>
          </p:nvSpPr>
          <p:spPr>
            <a:xfrm>
              <a:off x="9807284" y="4896175"/>
              <a:ext cx="1456474" cy="650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2.3</a:t>
              </a:r>
            </a:p>
            <a:p>
              <a:pPr algn="ctr"/>
              <a:r>
                <a:rPr lang="es-MX" sz="1600" dirty="0"/>
                <a:t>Prefabricados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27EED60-1240-4116-A5C9-FA6E08E11AA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7306237" y="1173961"/>
            <a:ext cx="695518" cy="2981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01A05DF-C687-4E97-963B-0973FF612DFA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 rot="16200000" flipH="1">
            <a:off x="9222338" y="3460633"/>
            <a:ext cx="1134880" cy="129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8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42DA-6A98-4873-BF32-0310B8D1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B014DB0-BC5E-4CBE-B02E-8A2C43AC7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47868"/>
              </p:ext>
            </p:extLst>
          </p:nvPr>
        </p:nvGraphicFramePr>
        <p:xfrm>
          <a:off x="838198" y="1825625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962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696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2804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86572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4887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1.1 </a:t>
                      </a:r>
                    </a:p>
                    <a:p>
                      <a:r>
                        <a:rPr lang="es-MX" sz="1600" dirty="0"/>
                        <a:t>Redactar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1.2 </a:t>
                      </a:r>
                    </a:p>
                    <a:p>
                      <a:r>
                        <a:rPr lang="es-MX" sz="1600" dirty="0"/>
                        <a:t>Sitio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2.1 </a:t>
                      </a:r>
                    </a:p>
                    <a:p>
                      <a:r>
                        <a:rPr lang="es-MX" sz="16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2.2</a:t>
                      </a:r>
                    </a:p>
                    <a:p>
                      <a:r>
                        <a:rPr lang="es-MX" sz="1600" dirty="0" err="1"/>
                        <a:t>Bibiliotecas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2.3 Prefabricados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9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Interpretar comentarios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Establecer repositorio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Diseño basado en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Programar funciones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Usar librerías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7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Ejemplos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Compilar con </a:t>
                      </a:r>
                      <a:r>
                        <a:rPr lang="es-MX" sz="1600" dirty="0" err="1"/>
                        <a:t>Sphinx</a:t>
                      </a:r>
                      <a:endParaRPr lang="es-MX" sz="1600" dirty="0"/>
                    </a:p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Programar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Comentarios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7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/>
                        <a:t>Tutoriales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Distribuir en </a:t>
                      </a:r>
                      <a:r>
                        <a:rPr lang="es-MX" sz="1600" dirty="0" err="1"/>
                        <a:t>ReadTheDocs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Integrar librerías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Portar a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Emplear integración continua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1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ABA97A-CB68-4B21-87DB-A95B41EFBA65}"/>
              </a:ext>
            </a:extLst>
          </p:cNvPr>
          <p:cNvSpPr/>
          <p:nvPr/>
        </p:nvSpPr>
        <p:spPr>
          <a:xfrm>
            <a:off x="4306659" y="1666323"/>
            <a:ext cx="96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Interpretar </a:t>
            </a:r>
          </a:p>
          <a:p>
            <a:r>
              <a:rPr lang="es-MX" sz="1200" dirty="0"/>
              <a:t>comentarios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598FB-0816-4E41-9056-5830D192203C}"/>
              </a:ext>
            </a:extLst>
          </p:cNvPr>
          <p:cNvSpPr/>
          <p:nvPr/>
        </p:nvSpPr>
        <p:spPr>
          <a:xfrm>
            <a:off x="2181459" y="1666322"/>
            <a:ext cx="87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MX" sz="1200" dirty="0"/>
              <a:t>Establecer </a:t>
            </a:r>
          </a:p>
          <a:p>
            <a:pPr lvl="0">
              <a:defRPr/>
            </a:pPr>
            <a:r>
              <a:rPr lang="es-MX" sz="1200" dirty="0"/>
              <a:t>repositorio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8AE2A-46E2-4AE7-84C0-7A68FBCA79A2}"/>
              </a:ext>
            </a:extLst>
          </p:cNvPr>
          <p:cNvSpPr/>
          <p:nvPr/>
        </p:nvSpPr>
        <p:spPr>
          <a:xfrm>
            <a:off x="2237732" y="3628136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Diseño basado</a:t>
            </a:r>
          </a:p>
          <a:p>
            <a:r>
              <a:rPr lang="es-MX" sz="1200" dirty="0"/>
              <a:t> en 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F8997-D4E6-4ADC-ADF8-2C3B71819DAC}"/>
              </a:ext>
            </a:extLst>
          </p:cNvPr>
          <p:cNvSpPr/>
          <p:nvPr/>
        </p:nvSpPr>
        <p:spPr>
          <a:xfrm>
            <a:off x="2273442" y="2766862"/>
            <a:ext cx="877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Programar </a:t>
            </a:r>
          </a:p>
          <a:p>
            <a:r>
              <a:rPr lang="es-MX" sz="1200" dirty="0"/>
              <a:t>funciones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0FE56-3B6E-4BBE-81EF-4DA66C92DC5A}"/>
              </a:ext>
            </a:extLst>
          </p:cNvPr>
          <p:cNvSpPr/>
          <p:nvPr/>
        </p:nvSpPr>
        <p:spPr>
          <a:xfrm>
            <a:off x="4310264" y="3258134"/>
            <a:ext cx="1008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Usar librerías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A1156-A513-4C75-95F5-45FE6B3F3D6F}"/>
              </a:ext>
            </a:extLst>
          </p:cNvPr>
          <p:cNvSpPr/>
          <p:nvPr/>
        </p:nvSpPr>
        <p:spPr>
          <a:xfrm>
            <a:off x="5883360" y="1758660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Ejemplos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0C4D21-AACF-4F81-9701-56D31A0DD8DD}"/>
              </a:ext>
            </a:extLst>
          </p:cNvPr>
          <p:cNvSpPr/>
          <p:nvPr/>
        </p:nvSpPr>
        <p:spPr>
          <a:xfrm>
            <a:off x="7714015" y="1758660"/>
            <a:ext cx="8203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Tutoriales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50DE-E38C-4C5C-A83B-692F1EFAD8CB}"/>
              </a:ext>
            </a:extLst>
          </p:cNvPr>
          <p:cNvSpPr/>
          <p:nvPr/>
        </p:nvSpPr>
        <p:spPr>
          <a:xfrm>
            <a:off x="8689191" y="1758658"/>
            <a:ext cx="14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MX" sz="1200" dirty="0"/>
              <a:t>Compilar con </a:t>
            </a:r>
            <a:r>
              <a:rPr lang="es-MX" sz="1200" dirty="0" err="1"/>
              <a:t>Sphinx</a:t>
            </a:r>
            <a:endParaRPr lang="es-MX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99006-D342-4630-A990-89DA06E9006C}"/>
              </a:ext>
            </a:extLst>
          </p:cNvPr>
          <p:cNvSpPr/>
          <p:nvPr/>
        </p:nvSpPr>
        <p:spPr>
          <a:xfrm>
            <a:off x="10519212" y="1666324"/>
            <a:ext cx="10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MX" sz="1200" dirty="0"/>
              <a:t>Distribuir en</a:t>
            </a:r>
          </a:p>
          <a:p>
            <a:pPr lvl="0">
              <a:defRPr/>
            </a:pPr>
            <a:r>
              <a:rPr lang="es-MX" sz="1200" dirty="0" err="1"/>
              <a:t>ReadTheDocs</a:t>
            </a:r>
            <a:endParaRPr lang="es-MX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0F988-D15B-4179-AEDB-4CBB2B645B6B}"/>
              </a:ext>
            </a:extLst>
          </p:cNvPr>
          <p:cNvSpPr/>
          <p:nvPr/>
        </p:nvSpPr>
        <p:spPr>
          <a:xfrm>
            <a:off x="4069349" y="3730831"/>
            <a:ext cx="1538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Programar elementos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9443B-C01C-40C1-8452-4764A806A573}"/>
              </a:ext>
            </a:extLst>
          </p:cNvPr>
          <p:cNvSpPr/>
          <p:nvPr/>
        </p:nvSpPr>
        <p:spPr>
          <a:xfrm>
            <a:off x="5883360" y="3720468"/>
            <a:ext cx="1213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Integrar librerías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63B16-EC5D-4B70-89FC-A916C4FE42FE}"/>
              </a:ext>
            </a:extLst>
          </p:cNvPr>
          <p:cNvSpPr/>
          <p:nvPr/>
        </p:nvSpPr>
        <p:spPr>
          <a:xfrm>
            <a:off x="4323698" y="2850170"/>
            <a:ext cx="981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Comentarios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7994C-57DC-42A9-9962-C9656F503249}"/>
              </a:ext>
            </a:extLst>
          </p:cNvPr>
          <p:cNvSpPr/>
          <p:nvPr/>
        </p:nvSpPr>
        <p:spPr>
          <a:xfrm>
            <a:off x="5883360" y="2859194"/>
            <a:ext cx="9535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200" dirty="0"/>
              <a:t>Portar a C++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097DDF-2FBB-47E1-A11A-4409903036D5}"/>
              </a:ext>
            </a:extLst>
          </p:cNvPr>
          <p:cNvSpPr txBox="1"/>
          <p:nvPr/>
        </p:nvSpPr>
        <p:spPr>
          <a:xfrm>
            <a:off x="696699" y="1605539"/>
            <a:ext cx="9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1.1</a:t>
            </a:r>
          </a:p>
          <a:p>
            <a:pPr algn="ctr"/>
            <a:r>
              <a:rPr lang="es-MX" sz="1200" dirty="0"/>
              <a:t>Redactar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DA4F3B-9BA9-4C1A-B359-73024609EB89}"/>
              </a:ext>
            </a:extLst>
          </p:cNvPr>
          <p:cNvSpPr txBox="1"/>
          <p:nvPr/>
        </p:nvSpPr>
        <p:spPr>
          <a:xfrm>
            <a:off x="713545" y="3499998"/>
            <a:ext cx="8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2.1</a:t>
            </a:r>
          </a:p>
          <a:p>
            <a:pPr algn="ctr"/>
            <a:r>
              <a:rPr lang="es-MX" sz="1200" dirty="0"/>
              <a:t>Interfaz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958AC-8C03-4226-A705-401C8980392D}"/>
              </a:ext>
            </a:extLst>
          </p:cNvPr>
          <p:cNvSpPr txBox="1"/>
          <p:nvPr/>
        </p:nvSpPr>
        <p:spPr>
          <a:xfrm>
            <a:off x="603950" y="4214144"/>
            <a:ext cx="110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2.3</a:t>
            </a:r>
          </a:p>
          <a:p>
            <a:pPr algn="ctr"/>
            <a:r>
              <a:rPr lang="es-MX" sz="1200" dirty="0"/>
              <a:t>Prefabricados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AA44DC-99D7-4C16-AE0D-337B3143F4D5}"/>
              </a:ext>
            </a:extLst>
          </p:cNvPr>
          <p:cNvCxnSpPr>
            <a:stCxn id="9" idx="3"/>
            <a:endCxn id="19" idx="1"/>
          </p:cNvCxnSpPr>
          <p:nvPr/>
        </p:nvCxnSpPr>
        <p:spPr>
          <a:xfrm flipV="1">
            <a:off x="3151375" y="2988670"/>
            <a:ext cx="1172323" cy="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19DA20C-CB22-4D86-BCC9-814BC79C07E3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H="1" flipV="1">
            <a:off x="4306659" y="1897156"/>
            <a:ext cx="998333" cy="1091514"/>
          </a:xfrm>
          <a:prstGeom prst="bentConnector5">
            <a:avLst>
              <a:gd name="adj1" fmla="val -22898"/>
              <a:gd name="adj2" fmla="val 45770"/>
              <a:gd name="adj3" fmla="val 122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7F1D64-59B0-4BDF-A1E9-DC0A9C859A5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053493" y="1897155"/>
            <a:ext cx="1253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E184E3-FB78-4065-963D-F226A2C270D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304992" y="2988670"/>
            <a:ext cx="578368" cy="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F21314-6567-49BE-A380-7AA6621611E7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270641" y="1897156"/>
            <a:ext cx="61271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AB20F8-C4CD-4676-BE0C-FB8A730486F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673961" y="1897160"/>
            <a:ext cx="104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65FEF2-1A15-461B-A6A9-6434D1607C3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534400" y="1897158"/>
            <a:ext cx="1547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ACB801-F5DC-4962-B5F7-BEB060A9B48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0147154" y="1897157"/>
            <a:ext cx="372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C44DDC-B6F6-4AEC-BD03-ABDB6C3EAADA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3337713" y="3858969"/>
            <a:ext cx="731636" cy="1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946B09-C8B8-452F-A258-BC4EDA5DED9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608040" y="3858968"/>
            <a:ext cx="275320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0EA8EC9-F8ED-44B4-B4A0-A5F5483E2E4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151375" y="2997695"/>
            <a:ext cx="1158889" cy="398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8C4C7B-105E-439E-85D1-8F2E94C01179}"/>
              </a:ext>
            </a:extLst>
          </p:cNvPr>
          <p:cNvSpPr txBox="1"/>
          <p:nvPr/>
        </p:nvSpPr>
        <p:spPr>
          <a:xfrm>
            <a:off x="713545" y="2873832"/>
            <a:ext cx="8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2.2</a:t>
            </a:r>
          </a:p>
          <a:p>
            <a:pPr algn="ctr"/>
            <a:r>
              <a:rPr lang="es-MX" sz="1200" dirty="0"/>
              <a:t>Bibliotecas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F044-476A-47B1-9C9D-952D14E2A44D}"/>
              </a:ext>
            </a:extLst>
          </p:cNvPr>
          <p:cNvSpPr txBox="1"/>
          <p:nvPr/>
        </p:nvSpPr>
        <p:spPr>
          <a:xfrm>
            <a:off x="713545" y="2182192"/>
            <a:ext cx="88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1.2</a:t>
            </a:r>
          </a:p>
          <a:p>
            <a:pPr algn="ctr"/>
            <a:r>
              <a:rPr lang="es-MX" sz="1200" dirty="0"/>
              <a:t>Sitio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9DADB61-378E-47B8-90C1-1A0F34B5377F}"/>
              </a:ext>
            </a:extLst>
          </p:cNvPr>
          <p:cNvCxnSpPr>
            <a:cxnSpLocks/>
            <a:stCxn id="37" idx="3"/>
            <a:endCxn id="7" idx="2"/>
          </p:cNvCxnSpPr>
          <p:nvPr/>
        </p:nvCxnSpPr>
        <p:spPr>
          <a:xfrm flipV="1">
            <a:off x="1603091" y="2127987"/>
            <a:ext cx="1014385" cy="285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D0DDCD6-52C0-4A74-9C95-A42EE65BF341}"/>
              </a:ext>
            </a:extLst>
          </p:cNvPr>
          <p:cNvCxnSpPr>
            <a:cxnSpLocks/>
            <a:stCxn id="23" idx="0"/>
            <a:endCxn id="6" idx="0"/>
          </p:cNvCxnSpPr>
          <p:nvPr/>
        </p:nvCxnSpPr>
        <p:spPr>
          <a:xfrm rot="16200000" flipH="1">
            <a:off x="2938880" y="-183446"/>
            <a:ext cx="60784" cy="3638755"/>
          </a:xfrm>
          <a:prstGeom prst="bentConnector3">
            <a:avLst>
              <a:gd name="adj1" fmla="val -376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B89203-4D59-4CC2-9A05-699929C592B6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1603091" y="2997695"/>
            <a:ext cx="670351" cy="106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265ECF8-8457-491B-9A4B-C0AFF7B80084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1603091" y="3730831"/>
            <a:ext cx="634641" cy="128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0C0E20A-6D7A-45C5-810A-79EE843EF89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1712686" y="3396634"/>
            <a:ext cx="2597578" cy="1048343"/>
          </a:xfrm>
          <a:prstGeom prst="bentConnector3">
            <a:avLst>
              <a:gd name="adj1" fmla="val 77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2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105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Estructura de Desglose de Trabajo</vt:lpstr>
      <vt:lpstr>Actividades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Yael Atletl Bueno</dc:creator>
  <cp:lastModifiedBy>Yael Atletl Bueno</cp:lastModifiedBy>
  <cp:revision>25</cp:revision>
  <dcterms:created xsi:type="dcterms:W3CDTF">2019-02-01T17:33:26Z</dcterms:created>
  <dcterms:modified xsi:type="dcterms:W3CDTF">2019-02-22T18:18:18Z</dcterms:modified>
</cp:coreProperties>
</file>