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66" r:id="rId2"/>
    <p:sldId id="268" r:id="rId3"/>
    <p:sldId id="277" r:id="rId4"/>
    <p:sldId id="270" r:id="rId5"/>
    <p:sldId id="278" r:id="rId6"/>
    <p:sldId id="271" r:id="rId7"/>
    <p:sldId id="267" r:id="rId8"/>
    <p:sldId id="257" r:id="rId9"/>
    <p:sldId id="263" r:id="rId10"/>
    <p:sldId id="260" r:id="rId11"/>
    <p:sldId id="264" r:id="rId12"/>
    <p:sldId id="258" r:id="rId13"/>
    <p:sldId id="259" r:id="rId14"/>
    <p:sldId id="262" r:id="rId15"/>
    <p:sldId id="261" r:id="rId16"/>
    <p:sldId id="265" r:id="rId17"/>
    <p:sldId id="274" r:id="rId18"/>
    <p:sldId id="284" r:id="rId19"/>
    <p:sldId id="280" r:id="rId20"/>
    <p:sldId id="279" r:id="rId21"/>
    <p:sldId id="281" r:id="rId22"/>
    <p:sldId id="282" r:id="rId23"/>
    <p:sldId id="283" r:id="rId24"/>
    <p:sldId id="285" r:id="rId25"/>
    <p:sldId id="256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FPS </a:t>
            </a:r>
            <a:r>
              <a:rPr lang="es-MX" dirty="0" err="1"/>
              <a:t>Creator</a:t>
            </a:r>
            <a:endParaRPr lang="es-MX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FPS Creator: (En todo el mundo)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Sheet1!$A$3:$A$182</c:f>
              <c:strCache>
                <c:ptCount val="180"/>
                <c:pt idx="0">
                  <c:v>2004-02</c:v>
                </c:pt>
                <c:pt idx="1">
                  <c:v>2004-03</c:v>
                </c:pt>
                <c:pt idx="2">
                  <c:v>2004-04</c:v>
                </c:pt>
                <c:pt idx="3">
                  <c:v>2004-05</c:v>
                </c:pt>
                <c:pt idx="4">
                  <c:v>2004-06</c:v>
                </c:pt>
                <c:pt idx="5">
                  <c:v>2004-07</c:v>
                </c:pt>
                <c:pt idx="6">
                  <c:v>2004-08</c:v>
                </c:pt>
                <c:pt idx="7">
                  <c:v>2004-09</c:v>
                </c:pt>
                <c:pt idx="8">
                  <c:v>2004-10</c:v>
                </c:pt>
                <c:pt idx="9">
                  <c:v>2004-11</c:v>
                </c:pt>
                <c:pt idx="10">
                  <c:v>2004-12</c:v>
                </c:pt>
                <c:pt idx="11">
                  <c:v>2005-01</c:v>
                </c:pt>
                <c:pt idx="12">
                  <c:v>2005-02</c:v>
                </c:pt>
                <c:pt idx="13">
                  <c:v>2005-03</c:v>
                </c:pt>
                <c:pt idx="14">
                  <c:v>2005-04</c:v>
                </c:pt>
                <c:pt idx="15">
                  <c:v>2005-05</c:v>
                </c:pt>
                <c:pt idx="16">
                  <c:v>2005-06</c:v>
                </c:pt>
                <c:pt idx="17">
                  <c:v>2005-07</c:v>
                </c:pt>
                <c:pt idx="18">
                  <c:v>2005-08</c:v>
                </c:pt>
                <c:pt idx="19">
                  <c:v>2005-09</c:v>
                </c:pt>
                <c:pt idx="20">
                  <c:v>2005-10</c:v>
                </c:pt>
                <c:pt idx="21">
                  <c:v>2005-11</c:v>
                </c:pt>
                <c:pt idx="22">
                  <c:v>2005-12</c:v>
                </c:pt>
                <c:pt idx="23">
                  <c:v>2006-01</c:v>
                </c:pt>
                <c:pt idx="24">
                  <c:v>2006-02</c:v>
                </c:pt>
                <c:pt idx="25">
                  <c:v>2006-03</c:v>
                </c:pt>
                <c:pt idx="26">
                  <c:v>2006-04</c:v>
                </c:pt>
                <c:pt idx="27">
                  <c:v>2006-05</c:v>
                </c:pt>
                <c:pt idx="28">
                  <c:v>2006-06</c:v>
                </c:pt>
                <c:pt idx="29">
                  <c:v>2006-07</c:v>
                </c:pt>
                <c:pt idx="30">
                  <c:v>2006-08</c:v>
                </c:pt>
                <c:pt idx="31">
                  <c:v>2006-09</c:v>
                </c:pt>
                <c:pt idx="32">
                  <c:v>2006-10</c:v>
                </c:pt>
                <c:pt idx="33">
                  <c:v>2006-11</c:v>
                </c:pt>
                <c:pt idx="34">
                  <c:v>2006-12</c:v>
                </c:pt>
                <c:pt idx="35">
                  <c:v>2007-01</c:v>
                </c:pt>
                <c:pt idx="36">
                  <c:v>2007-02</c:v>
                </c:pt>
                <c:pt idx="37">
                  <c:v>2007-03</c:v>
                </c:pt>
                <c:pt idx="38">
                  <c:v>2007-04</c:v>
                </c:pt>
                <c:pt idx="39">
                  <c:v>2007-05</c:v>
                </c:pt>
                <c:pt idx="40">
                  <c:v>2007-06</c:v>
                </c:pt>
                <c:pt idx="41">
                  <c:v>2007-07</c:v>
                </c:pt>
                <c:pt idx="42">
                  <c:v>2007-08</c:v>
                </c:pt>
                <c:pt idx="43">
                  <c:v>2007-09</c:v>
                </c:pt>
                <c:pt idx="44">
                  <c:v>2007-10</c:v>
                </c:pt>
                <c:pt idx="45">
                  <c:v>2007-11</c:v>
                </c:pt>
                <c:pt idx="46">
                  <c:v>2007-12</c:v>
                </c:pt>
                <c:pt idx="47">
                  <c:v>2008-01</c:v>
                </c:pt>
                <c:pt idx="48">
                  <c:v>2008-02</c:v>
                </c:pt>
                <c:pt idx="49">
                  <c:v>2008-03</c:v>
                </c:pt>
                <c:pt idx="50">
                  <c:v>2008-04</c:v>
                </c:pt>
                <c:pt idx="51">
                  <c:v>2008-05</c:v>
                </c:pt>
                <c:pt idx="52">
                  <c:v>2008-06</c:v>
                </c:pt>
                <c:pt idx="53">
                  <c:v>2008-07</c:v>
                </c:pt>
                <c:pt idx="54">
                  <c:v>2008-08</c:v>
                </c:pt>
                <c:pt idx="55">
                  <c:v>2008-09</c:v>
                </c:pt>
                <c:pt idx="56">
                  <c:v>2008-10</c:v>
                </c:pt>
                <c:pt idx="57">
                  <c:v>2008-11</c:v>
                </c:pt>
                <c:pt idx="58">
                  <c:v>2008-12</c:v>
                </c:pt>
                <c:pt idx="59">
                  <c:v>2009-01</c:v>
                </c:pt>
                <c:pt idx="60">
                  <c:v>2009-02</c:v>
                </c:pt>
                <c:pt idx="61">
                  <c:v>2009-03</c:v>
                </c:pt>
                <c:pt idx="62">
                  <c:v>2009-04</c:v>
                </c:pt>
                <c:pt idx="63">
                  <c:v>2009-05</c:v>
                </c:pt>
                <c:pt idx="64">
                  <c:v>2009-06</c:v>
                </c:pt>
                <c:pt idx="65">
                  <c:v>2009-07</c:v>
                </c:pt>
                <c:pt idx="66">
                  <c:v>2009-08</c:v>
                </c:pt>
                <c:pt idx="67">
                  <c:v>2009-09</c:v>
                </c:pt>
                <c:pt idx="68">
                  <c:v>2009-10</c:v>
                </c:pt>
                <c:pt idx="69">
                  <c:v>2009-11</c:v>
                </c:pt>
                <c:pt idx="70">
                  <c:v>2009-12</c:v>
                </c:pt>
                <c:pt idx="71">
                  <c:v>2010-01</c:v>
                </c:pt>
                <c:pt idx="72">
                  <c:v>2010-02</c:v>
                </c:pt>
                <c:pt idx="73">
                  <c:v>2010-03</c:v>
                </c:pt>
                <c:pt idx="74">
                  <c:v>2010-04</c:v>
                </c:pt>
                <c:pt idx="75">
                  <c:v>2010-05</c:v>
                </c:pt>
                <c:pt idx="76">
                  <c:v>2010-06</c:v>
                </c:pt>
                <c:pt idx="77">
                  <c:v>2010-07</c:v>
                </c:pt>
                <c:pt idx="78">
                  <c:v>2010-08</c:v>
                </c:pt>
                <c:pt idx="79">
                  <c:v>2010-09</c:v>
                </c:pt>
                <c:pt idx="80">
                  <c:v>2010-10</c:v>
                </c:pt>
                <c:pt idx="81">
                  <c:v>2010-11</c:v>
                </c:pt>
                <c:pt idx="82">
                  <c:v>2010-12</c:v>
                </c:pt>
                <c:pt idx="83">
                  <c:v>2011-01</c:v>
                </c:pt>
                <c:pt idx="84">
                  <c:v>2011-02</c:v>
                </c:pt>
                <c:pt idx="85">
                  <c:v>2011-03</c:v>
                </c:pt>
                <c:pt idx="86">
                  <c:v>2011-04</c:v>
                </c:pt>
                <c:pt idx="87">
                  <c:v>2011-05</c:v>
                </c:pt>
                <c:pt idx="88">
                  <c:v>2011-06</c:v>
                </c:pt>
                <c:pt idx="89">
                  <c:v>2011-07</c:v>
                </c:pt>
                <c:pt idx="90">
                  <c:v>2011-08</c:v>
                </c:pt>
                <c:pt idx="91">
                  <c:v>2011-09</c:v>
                </c:pt>
                <c:pt idx="92">
                  <c:v>2011-10</c:v>
                </c:pt>
                <c:pt idx="93">
                  <c:v>2011-11</c:v>
                </c:pt>
                <c:pt idx="94">
                  <c:v>2011-12</c:v>
                </c:pt>
                <c:pt idx="95">
                  <c:v>2012-01</c:v>
                </c:pt>
                <c:pt idx="96">
                  <c:v>2012-02</c:v>
                </c:pt>
                <c:pt idx="97">
                  <c:v>2012-03</c:v>
                </c:pt>
                <c:pt idx="98">
                  <c:v>2012-04</c:v>
                </c:pt>
                <c:pt idx="99">
                  <c:v>2012-05</c:v>
                </c:pt>
                <c:pt idx="100">
                  <c:v>2012-06</c:v>
                </c:pt>
                <c:pt idx="101">
                  <c:v>2012-07</c:v>
                </c:pt>
                <c:pt idx="102">
                  <c:v>2012-08</c:v>
                </c:pt>
                <c:pt idx="103">
                  <c:v>2012-09</c:v>
                </c:pt>
                <c:pt idx="104">
                  <c:v>2012-10</c:v>
                </c:pt>
                <c:pt idx="105">
                  <c:v>2012-11</c:v>
                </c:pt>
                <c:pt idx="106">
                  <c:v>2012-12</c:v>
                </c:pt>
                <c:pt idx="107">
                  <c:v>2013-01</c:v>
                </c:pt>
                <c:pt idx="108">
                  <c:v>2013-02</c:v>
                </c:pt>
                <c:pt idx="109">
                  <c:v>2013-03</c:v>
                </c:pt>
                <c:pt idx="110">
                  <c:v>2013-04</c:v>
                </c:pt>
                <c:pt idx="111">
                  <c:v>2013-05</c:v>
                </c:pt>
                <c:pt idx="112">
                  <c:v>2013-06</c:v>
                </c:pt>
                <c:pt idx="113">
                  <c:v>2013-07</c:v>
                </c:pt>
                <c:pt idx="114">
                  <c:v>2013-08</c:v>
                </c:pt>
                <c:pt idx="115">
                  <c:v>2013-09</c:v>
                </c:pt>
                <c:pt idx="116">
                  <c:v>2013-10</c:v>
                </c:pt>
                <c:pt idx="117">
                  <c:v>2013-11</c:v>
                </c:pt>
                <c:pt idx="118">
                  <c:v>2013-12</c:v>
                </c:pt>
                <c:pt idx="119">
                  <c:v>2014-01</c:v>
                </c:pt>
                <c:pt idx="120">
                  <c:v>2014-02</c:v>
                </c:pt>
                <c:pt idx="121">
                  <c:v>2014-03</c:v>
                </c:pt>
                <c:pt idx="122">
                  <c:v>2014-04</c:v>
                </c:pt>
                <c:pt idx="123">
                  <c:v>2014-05</c:v>
                </c:pt>
                <c:pt idx="124">
                  <c:v>2014-06</c:v>
                </c:pt>
                <c:pt idx="125">
                  <c:v>2014-07</c:v>
                </c:pt>
                <c:pt idx="126">
                  <c:v>2014-08</c:v>
                </c:pt>
                <c:pt idx="127">
                  <c:v>2014-09</c:v>
                </c:pt>
                <c:pt idx="128">
                  <c:v>2014-10</c:v>
                </c:pt>
                <c:pt idx="129">
                  <c:v>2014-11</c:v>
                </c:pt>
                <c:pt idx="130">
                  <c:v>2014-12</c:v>
                </c:pt>
                <c:pt idx="131">
                  <c:v>2015-01</c:v>
                </c:pt>
                <c:pt idx="132">
                  <c:v>2015-02</c:v>
                </c:pt>
                <c:pt idx="133">
                  <c:v>2015-03</c:v>
                </c:pt>
                <c:pt idx="134">
                  <c:v>2015-04</c:v>
                </c:pt>
                <c:pt idx="135">
                  <c:v>2015-05</c:v>
                </c:pt>
                <c:pt idx="136">
                  <c:v>2015-06</c:v>
                </c:pt>
                <c:pt idx="137">
                  <c:v>2015-07</c:v>
                </c:pt>
                <c:pt idx="138">
                  <c:v>2015-08</c:v>
                </c:pt>
                <c:pt idx="139">
                  <c:v>2015-09</c:v>
                </c:pt>
                <c:pt idx="140">
                  <c:v>2015-10</c:v>
                </c:pt>
                <c:pt idx="141">
                  <c:v>2015-11</c:v>
                </c:pt>
                <c:pt idx="142">
                  <c:v>2015-12</c:v>
                </c:pt>
                <c:pt idx="143">
                  <c:v>2016-01</c:v>
                </c:pt>
                <c:pt idx="144">
                  <c:v>2016-02</c:v>
                </c:pt>
                <c:pt idx="145">
                  <c:v>2016-03</c:v>
                </c:pt>
                <c:pt idx="146">
                  <c:v>2016-04</c:v>
                </c:pt>
                <c:pt idx="147">
                  <c:v>2016-05</c:v>
                </c:pt>
                <c:pt idx="148">
                  <c:v>2016-06</c:v>
                </c:pt>
                <c:pt idx="149">
                  <c:v>2016-07</c:v>
                </c:pt>
                <c:pt idx="150">
                  <c:v>2016-08</c:v>
                </c:pt>
                <c:pt idx="151">
                  <c:v>2016-09</c:v>
                </c:pt>
                <c:pt idx="152">
                  <c:v>2016-10</c:v>
                </c:pt>
                <c:pt idx="153">
                  <c:v>2016-11</c:v>
                </c:pt>
                <c:pt idx="154">
                  <c:v>2016-12</c:v>
                </c:pt>
                <c:pt idx="155">
                  <c:v>2017-01</c:v>
                </c:pt>
                <c:pt idx="156">
                  <c:v>2017-02</c:v>
                </c:pt>
                <c:pt idx="157">
                  <c:v>2017-03</c:v>
                </c:pt>
                <c:pt idx="158">
                  <c:v>2017-04</c:v>
                </c:pt>
                <c:pt idx="159">
                  <c:v>2017-05</c:v>
                </c:pt>
                <c:pt idx="160">
                  <c:v>2017-06</c:v>
                </c:pt>
                <c:pt idx="161">
                  <c:v>2017-07</c:v>
                </c:pt>
                <c:pt idx="162">
                  <c:v>2017-08</c:v>
                </c:pt>
                <c:pt idx="163">
                  <c:v>2017-09</c:v>
                </c:pt>
                <c:pt idx="164">
                  <c:v>2017-10</c:v>
                </c:pt>
                <c:pt idx="165">
                  <c:v>2017-11</c:v>
                </c:pt>
                <c:pt idx="166">
                  <c:v>2017-12</c:v>
                </c:pt>
                <c:pt idx="167">
                  <c:v>2018-01</c:v>
                </c:pt>
                <c:pt idx="168">
                  <c:v>2018-02</c:v>
                </c:pt>
                <c:pt idx="169">
                  <c:v>2018-03</c:v>
                </c:pt>
                <c:pt idx="170">
                  <c:v>2018-04</c:v>
                </c:pt>
                <c:pt idx="171">
                  <c:v>2018-05</c:v>
                </c:pt>
                <c:pt idx="172">
                  <c:v>2018-06</c:v>
                </c:pt>
                <c:pt idx="173">
                  <c:v>2018-07</c:v>
                </c:pt>
                <c:pt idx="174">
                  <c:v>2018-08</c:v>
                </c:pt>
                <c:pt idx="175">
                  <c:v>2018-09</c:v>
                </c:pt>
                <c:pt idx="176">
                  <c:v>2018-10</c:v>
                </c:pt>
                <c:pt idx="177">
                  <c:v>2018-11</c:v>
                </c:pt>
                <c:pt idx="178">
                  <c:v>2018-12</c:v>
                </c:pt>
                <c:pt idx="179">
                  <c:v>2019-01</c:v>
                </c:pt>
              </c:strCache>
            </c:strRef>
          </c:cat>
          <c:val>
            <c:numRef>
              <c:f>Sheet1!$B$3:$B$182</c:f>
              <c:numCache>
                <c:formatCode>General</c:formatCode>
                <c:ptCount val="180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  <c:pt idx="6">
                  <c:v>8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6</c:v>
                </c:pt>
                <c:pt idx="12">
                  <c:v>18</c:v>
                </c:pt>
                <c:pt idx="13">
                  <c:v>19</c:v>
                </c:pt>
                <c:pt idx="14">
                  <c:v>15</c:v>
                </c:pt>
                <c:pt idx="15">
                  <c:v>15</c:v>
                </c:pt>
                <c:pt idx="16">
                  <c:v>18</c:v>
                </c:pt>
                <c:pt idx="17">
                  <c:v>9</c:v>
                </c:pt>
                <c:pt idx="18">
                  <c:v>23</c:v>
                </c:pt>
                <c:pt idx="19">
                  <c:v>47</c:v>
                </c:pt>
                <c:pt idx="20">
                  <c:v>43</c:v>
                </c:pt>
                <c:pt idx="21">
                  <c:v>44</c:v>
                </c:pt>
                <c:pt idx="22">
                  <c:v>53</c:v>
                </c:pt>
                <c:pt idx="23">
                  <c:v>87</c:v>
                </c:pt>
                <c:pt idx="24">
                  <c:v>100</c:v>
                </c:pt>
                <c:pt idx="25">
                  <c:v>78</c:v>
                </c:pt>
                <c:pt idx="26">
                  <c:v>57</c:v>
                </c:pt>
                <c:pt idx="27">
                  <c:v>44</c:v>
                </c:pt>
                <c:pt idx="28">
                  <c:v>67</c:v>
                </c:pt>
                <c:pt idx="29">
                  <c:v>94</c:v>
                </c:pt>
                <c:pt idx="30">
                  <c:v>53</c:v>
                </c:pt>
                <c:pt idx="31">
                  <c:v>58</c:v>
                </c:pt>
                <c:pt idx="32">
                  <c:v>58</c:v>
                </c:pt>
                <c:pt idx="33">
                  <c:v>66</c:v>
                </c:pt>
                <c:pt idx="34">
                  <c:v>72</c:v>
                </c:pt>
                <c:pt idx="35">
                  <c:v>63</c:v>
                </c:pt>
                <c:pt idx="36">
                  <c:v>78</c:v>
                </c:pt>
                <c:pt idx="37">
                  <c:v>53</c:v>
                </c:pt>
                <c:pt idx="38">
                  <c:v>54</c:v>
                </c:pt>
                <c:pt idx="39">
                  <c:v>66</c:v>
                </c:pt>
                <c:pt idx="40">
                  <c:v>64</c:v>
                </c:pt>
                <c:pt idx="41">
                  <c:v>80</c:v>
                </c:pt>
                <c:pt idx="42">
                  <c:v>89</c:v>
                </c:pt>
                <c:pt idx="43">
                  <c:v>66</c:v>
                </c:pt>
                <c:pt idx="44">
                  <c:v>76</c:v>
                </c:pt>
                <c:pt idx="45">
                  <c:v>71</c:v>
                </c:pt>
                <c:pt idx="46">
                  <c:v>64</c:v>
                </c:pt>
                <c:pt idx="47">
                  <c:v>77</c:v>
                </c:pt>
                <c:pt idx="48">
                  <c:v>73</c:v>
                </c:pt>
                <c:pt idx="49">
                  <c:v>67</c:v>
                </c:pt>
                <c:pt idx="50">
                  <c:v>61</c:v>
                </c:pt>
                <c:pt idx="51">
                  <c:v>61</c:v>
                </c:pt>
                <c:pt idx="52">
                  <c:v>74</c:v>
                </c:pt>
                <c:pt idx="53">
                  <c:v>75</c:v>
                </c:pt>
                <c:pt idx="54">
                  <c:v>68</c:v>
                </c:pt>
                <c:pt idx="55">
                  <c:v>61</c:v>
                </c:pt>
                <c:pt idx="56">
                  <c:v>56</c:v>
                </c:pt>
                <c:pt idx="57">
                  <c:v>65</c:v>
                </c:pt>
                <c:pt idx="58">
                  <c:v>73</c:v>
                </c:pt>
                <c:pt idx="59">
                  <c:v>66</c:v>
                </c:pt>
                <c:pt idx="60">
                  <c:v>62</c:v>
                </c:pt>
                <c:pt idx="61">
                  <c:v>64</c:v>
                </c:pt>
                <c:pt idx="62">
                  <c:v>53</c:v>
                </c:pt>
                <c:pt idx="63">
                  <c:v>58</c:v>
                </c:pt>
                <c:pt idx="64">
                  <c:v>59</c:v>
                </c:pt>
                <c:pt idx="65">
                  <c:v>60</c:v>
                </c:pt>
                <c:pt idx="66">
                  <c:v>59</c:v>
                </c:pt>
                <c:pt idx="67">
                  <c:v>54</c:v>
                </c:pt>
                <c:pt idx="68">
                  <c:v>43</c:v>
                </c:pt>
                <c:pt idx="69">
                  <c:v>55</c:v>
                </c:pt>
                <c:pt idx="70">
                  <c:v>61</c:v>
                </c:pt>
                <c:pt idx="71">
                  <c:v>56</c:v>
                </c:pt>
                <c:pt idx="72">
                  <c:v>54</c:v>
                </c:pt>
                <c:pt idx="73">
                  <c:v>52</c:v>
                </c:pt>
                <c:pt idx="74">
                  <c:v>46</c:v>
                </c:pt>
                <c:pt idx="75">
                  <c:v>45</c:v>
                </c:pt>
                <c:pt idx="76">
                  <c:v>42</c:v>
                </c:pt>
                <c:pt idx="77">
                  <c:v>41</c:v>
                </c:pt>
                <c:pt idx="78">
                  <c:v>45</c:v>
                </c:pt>
                <c:pt idx="79">
                  <c:v>40</c:v>
                </c:pt>
                <c:pt idx="80">
                  <c:v>32</c:v>
                </c:pt>
                <c:pt idx="81">
                  <c:v>38</c:v>
                </c:pt>
                <c:pt idx="82">
                  <c:v>40</c:v>
                </c:pt>
                <c:pt idx="83">
                  <c:v>35</c:v>
                </c:pt>
                <c:pt idx="84">
                  <c:v>37</c:v>
                </c:pt>
                <c:pt idx="85">
                  <c:v>33</c:v>
                </c:pt>
                <c:pt idx="86">
                  <c:v>34</c:v>
                </c:pt>
                <c:pt idx="87">
                  <c:v>28</c:v>
                </c:pt>
                <c:pt idx="88">
                  <c:v>34</c:v>
                </c:pt>
                <c:pt idx="89">
                  <c:v>32</c:v>
                </c:pt>
                <c:pt idx="90">
                  <c:v>35</c:v>
                </c:pt>
                <c:pt idx="91">
                  <c:v>28</c:v>
                </c:pt>
                <c:pt idx="92">
                  <c:v>26</c:v>
                </c:pt>
                <c:pt idx="93">
                  <c:v>32</c:v>
                </c:pt>
                <c:pt idx="94">
                  <c:v>25</c:v>
                </c:pt>
                <c:pt idx="95">
                  <c:v>28</c:v>
                </c:pt>
                <c:pt idx="96">
                  <c:v>27</c:v>
                </c:pt>
                <c:pt idx="97">
                  <c:v>25</c:v>
                </c:pt>
                <c:pt idx="98">
                  <c:v>27</c:v>
                </c:pt>
                <c:pt idx="99">
                  <c:v>27</c:v>
                </c:pt>
                <c:pt idx="100">
                  <c:v>24</c:v>
                </c:pt>
                <c:pt idx="101">
                  <c:v>24</c:v>
                </c:pt>
                <c:pt idx="102">
                  <c:v>24</c:v>
                </c:pt>
                <c:pt idx="103">
                  <c:v>22</c:v>
                </c:pt>
                <c:pt idx="104">
                  <c:v>21</c:v>
                </c:pt>
                <c:pt idx="105">
                  <c:v>21</c:v>
                </c:pt>
                <c:pt idx="106">
                  <c:v>20</c:v>
                </c:pt>
                <c:pt idx="107">
                  <c:v>25</c:v>
                </c:pt>
                <c:pt idx="108">
                  <c:v>19</c:v>
                </c:pt>
                <c:pt idx="109">
                  <c:v>21</c:v>
                </c:pt>
                <c:pt idx="110">
                  <c:v>22</c:v>
                </c:pt>
                <c:pt idx="111">
                  <c:v>23</c:v>
                </c:pt>
                <c:pt idx="112">
                  <c:v>20</c:v>
                </c:pt>
                <c:pt idx="113">
                  <c:v>26</c:v>
                </c:pt>
                <c:pt idx="114">
                  <c:v>20</c:v>
                </c:pt>
                <c:pt idx="115">
                  <c:v>15</c:v>
                </c:pt>
                <c:pt idx="116">
                  <c:v>21</c:v>
                </c:pt>
                <c:pt idx="117">
                  <c:v>20</c:v>
                </c:pt>
                <c:pt idx="118">
                  <c:v>18</c:v>
                </c:pt>
                <c:pt idx="119">
                  <c:v>18</c:v>
                </c:pt>
                <c:pt idx="120">
                  <c:v>18</c:v>
                </c:pt>
                <c:pt idx="121">
                  <c:v>18</c:v>
                </c:pt>
                <c:pt idx="122">
                  <c:v>16</c:v>
                </c:pt>
                <c:pt idx="123">
                  <c:v>15</c:v>
                </c:pt>
                <c:pt idx="124">
                  <c:v>16</c:v>
                </c:pt>
                <c:pt idx="125">
                  <c:v>16</c:v>
                </c:pt>
                <c:pt idx="126">
                  <c:v>17</c:v>
                </c:pt>
                <c:pt idx="127">
                  <c:v>14</c:v>
                </c:pt>
                <c:pt idx="128">
                  <c:v>12</c:v>
                </c:pt>
                <c:pt idx="129">
                  <c:v>13</c:v>
                </c:pt>
                <c:pt idx="130">
                  <c:v>14</c:v>
                </c:pt>
                <c:pt idx="131">
                  <c:v>13</c:v>
                </c:pt>
                <c:pt idx="132">
                  <c:v>12</c:v>
                </c:pt>
                <c:pt idx="133">
                  <c:v>10</c:v>
                </c:pt>
                <c:pt idx="134">
                  <c:v>8</c:v>
                </c:pt>
                <c:pt idx="135">
                  <c:v>17</c:v>
                </c:pt>
                <c:pt idx="136">
                  <c:v>11</c:v>
                </c:pt>
                <c:pt idx="137">
                  <c:v>9</c:v>
                </c:pt>
                <c:pt idx="138">
                  <c:v>11</c:v>
                </c:pt>
                <c:pt idx="139">
                  <c:v>9</c:v>
                </c:pt>
                <c:pt idx="140">
                  <c:v>8</c:v>
                </c:pt>
                <c:pt idx="141">
                  <c:v>8</c:v>
                </c:pt>
                <c:pt idx="142">
                  <c:v>9</c:v>
                </c:pt>
                <c:pt idx="143">
                  <c:v>7</c:v>
                </c:pt>
                <c:pt idx="144">
                  <c:v>9</c:v>
                </c:pt>
                <c:pt idx="145">
                  <c:v>7</c:v>
                </c:pt>
                <c:pt idx="146">
                  <c:v>7</c:v>
                </c:pt>
                <c:pt idx="147">
                  <c:v>8</c:v>
                </c:pt>
                <c:pt idx="148">
                  <c:v>9</c:v>
                </c:pt>
                <c:pt idx="149">
                  <c:v>6</c:v>
                </c:pt>
                <c:pt idx="150">
                  <c:v>7</c:v>
                </c:pt>
                <c:pt idx="151">
                  <c:v>7</c:v>
                </c:pt>
                <c:pt idx="152">
                  <c:v>4</c:v>
                </c:pt>
                <c:pt idx="153">
                  <c:v>6</c:v>
                </c:pt>
                <c:pt idx="154">
                  <c:v>6</c:v>
                </c:pt>
                <c:pt idx="155">
                  <c:v>7</c:v>
                </c:pt>
                <c:pt idx="156">
                  <c:v>8</c:v>
                </c:pt>
                <c:pt idx="157">
                  <c:v>7</c:v>
                </c:pt>
                <c:pt idx="158">
                  <c:v>5</c:v>
                </c:pt>
                <c:pt idx="159">
                  <c:v>5</c:v>
                </c:pt>
                <c:pt idx="160">
                  <c:v>3</c:v>
                </c:pt>
                <c:pt idx="161">
                  <c:v>5</c:v>
                </c:pt>
                <c:pt idx="162">
                  <c:v>3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5</c:v>
                </c:pt>
                <c:pt idx="167">
                  <c:v>4</c:v>
                </c:pt>
                <c:pt idx="168">
                  <c:v>4</c:v>
                </c:pt>
                <c:pt idx="169">
                  <c:v>4</c:v>
                </c:pt>
                <c:pt idx="170">
                  <c:v>3</c:v>
                </c:pt>
                <c:pt idx="171">
                  <c:v>4</c:v>
                </c:pt>
                <c:pt idx="172">
                  <c:v>4</c:v>
                </c:pt>
                <c:pt idx="173">
                  <c:v>4</c:v>
                </c:pt>
                <c:pt idx="174">
                  <c:v>4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  <c:pt idx="178">
                  <c:v>2</c:v>
                </c:pt>
                <c:pt idx="17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D-452B-8385-A04BA54BB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9067496"/>
        <c:axId val="569067824"/>
      </c:lineChart>
      <c:catAx>
        <c:axId val="569067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69067824"/>
        <c:crosses val="autoZero"/>
        <c:auto val="1"/>
        <c:lblAlgn val="ctr"/>
        <c:lblOffset val="100"/>
        <c:noMultiLvlLbl val="0"/>
      </c:catAx>
      <c:valAx>
        <c:axId val="5690678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69067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err="1"/>
              <a:t>GameGuru</a:t>
            </a:r>
            <a:endParaRPr lang="es-MX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GameGuru: (En todo el mundo)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Sheet1!$A$2:$A$182</c:f>
              <c:strCache>
                <c:ptCount val="181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  <c:pt idx="166">
                  <c:v>2017-11</c:v>
                </c:pt>
                <c:pt idx="167">
                  <c:v>2017-12</c:v>
                </c:pt>
                <c:pt idx="168">
                  <c:v>2018-01</c:v>
                </c:pt>
                <c:pt idx="169">
                  <c:v>2018-02</c:v>
                </c:pt>
                <c:pt idx="170">
                  <c:v>2018-03</c:v>
                </c:pt>
                <c:pt idx="171">
                  <c:v>2018-04</c:v>
                </c:pt>
                <c:pt idx="172">
                  <c:v>2018-05</c:v>
                </c:pt>
                <c:pt idx="173">
                  <c:v>2018-06</c:v>
                </c:pt>
                <c:pt idx="174">
                  <c:v>2018-07</c:v>
                </c:pt>
                <c:pt idx="175">
                  <c:v>2018-08</c:v>
                </c:pt>
                <c:pt idx="176">
                  <c:v>2018-09</c:v>
                </c:pt>
                <c:pt idx="177">
                  <c:v>2018-10</c:v>
                </c:pt>
                <c:pt idx="178">
                  <c:v>2018-11</c:v>
                </c:pt>
                <c:pt idx="179">
                  <c:v>2018-12</c:v>
                </c:pt>
                <c:pt idx="180">
                  <c:v>2019-01</c:v>
                </c:pt>
              </c:strCache>
            </c:strRef>
          </c:cat>
          <c:val>
            <c:numRef>
              <c:f>Sheet1!$B$2:$B$182</c:f>
              <c:numCache>
                <c:formatCode>General</c:formatCode>
                <c:ptCount val="181"/>
                <c:pt idx="0">
                  <c:v>58</c:v>
                </c:pt>
                <c:pt idx="1">
                  <c:v>62</c:v>
                </c:pt>
                <c:pt idx="2">
                  <c:v>44</c:v>
                </c:pt>
                <c:pt idx="3">
                  <c:v>44</c:v>
                </c:pt>
                <c:pt idx="4">
                  <c:v>45</c:v>
                </c:pt>
                <c:pt idx="5">
                  <c:v>75</c:v>
                </c:pt>
                <c:pt idx="6">
                  <c:v>54</c:v>
                </c:pt>
                <c:pt idx="7">
                  <c:v>65</c:v>
                </c:pt>
                <c:pt idx="8">
                  <c:v>80</c:v>
                </c:pt>
                <c:pt idx="9">
                  <c:v>100</c:v>
                </c:pt>
                <c:pt idx="10">
                  <c:v>73</c:v>
                </c:pt>
                <c:pt idx="11">
                  <c:v>75</c:v>
                </c:pt>
                <c:pt idx="12">
                  <c:v>54</c:v>
                </c:pt>
                <c:pt idx="13">
                  <c:v>69</c:v>
                </c:pt>
                <c:pt idx="14">
                  <c:v>51</c:v>
                </c:pt>
                <c:pt idx="15">
                  <c:v>61</c:v>
                </c:pt>
                <c:pt idx="16">
                  <c:v>53</c:v>
                </c:pt>
                <c:pt idx="17">
                  <c:v>48</c:v>
                </c:pt>
                <c:pt idx="18">
                  <c:v>61</c:v>
                </c:pt>
                <c:pt idx="19">
                  <c:v>66</c:v>
                </c:pt>
                <c:pt idx="20">
                  <c:v>57</c:v>
                </c:pt>
                <c:pt idx="21">
                  <c:v>68</c:v>
                </c:pt>
                <c:pt idx="22">
                  <c:v>76</c:v>
                </c:pt>
                <c:pt idx="23">
                  <c:v>70</c:v>
                </c:pt>
                <c:pt idx="24">
                  <c:v>63</c:v>
                </c:pt>
                <c:pt idx="25">
                  <c:v>50</c:v>
                </c:pt>
                <c:pt idx="26">
                  <c:v>51</c:v>
                </c:pt>
                <c:pt idx="27">
                  <c:v>58</c:v>
                </c:pt>
                <c:pt idx="28">
                  <c:v>43</c:v>
                </c:pt>
                <c:pt idx="29">
                  <c:v>39</c:v>
                </c:pt>
                <c:pt idx="30">
                  <c:v>49</c:v>
                </c:pt>
                <c:pt idx="31">
                  <c:v>45</c:v>
                </c:pt>
                <c:pt idx="32">
                  <c:v>42</c:v>
                </c:pt>
                <c:pt idx="33">
                  <c:v>51</c:v>
                </c:pt>
                <c:pt idx="34">
                  <c:v>40</c:v>
                </c:pt>
                <c:pt idx="35">
                  <c:v>41</c:v>
                </c:pt>
                <c:pt idx="36">
                  <c:v>49</c:v>
                </c:pt>
                <c:pt idx="37">
                  <c:v>35</c:v>
                </c:pt>
                <c:pt idx="38">
                  <c:v>39</c:v>
                </c:pt>
                <c:pt idx="39">
                  <c:v>36</c:v>
                </c:pt>
                <c:pt idx="40">
                  <c:v>35</c:v>
                </c:pt>
                <c:pt idx="41">
                  <c:v>36</c:v>
                </c:pt>
                <c:pt idx="42">
                  <c:v>32</c:v>
                </c:pt>
                <c:pt idx="43">
                  <c:v>44</c:v>
                </c:pt>
                <c:pt idx="44">
                  <c:v>33</c:v>
                </c:pt>
                <c:pt idx="45">
                  <c:v>32</c:v>
                </c:pt>
                <c:pt idx="46">
                  <c:v>28</c:v>
                </c:pt>
                <c:pt idx="47">
                  <c:v>30</c:v>
                </c:pt>
                <c:pt idx="48">
                  <c:v>36</c:v>
                </c:pt>
                <c:pt idx="49">
                  <c:v>22</c:v>
                </c:pt>
                <c:pt idx="50">
                  <c:v>23</c:v>
                </c:pt>
                <c:pt idx="51">
                  <c:v>20</c:v>
                </c:pt>
                <c:pt idx="52">
                  <c:v>22</c:v>
                </c:pt>
                <c:pt idx="53">
                  <c:v>19</c:v>
                </c:pt>
                <c:pt idx="54">
                  <c:v>21</c:v>
                </c:pt>
                <c:pt idx="55">
                  <c:v>17</c:v>
                </c:pt>
                <c:pt idx="56">
                  <c:v>24</c:v>
                </c:pt>
                <c:pt idx="57">
                  <c:v>20</c:v>
                </c:pt>
                <c:pt idx="58">
                  <c:v>18</c:v>
                </c:pt>
                <c:pt idx="59">
                  <c:v>20</c:v>
                </c:pt>
                <c:pt idx="60">
                  <c:v>20</c:v>
                </c:pt>
                <c:pt idx="61">
                  <c:v>18</c:v>
                </c:pt>
                <c:pt idx="62">
                  <c:v>21</c:v>
                </c:pt>
                <c:pt idx="63">
                  <c:v>23</c:v>
                </c:pt>
                <c:pt idx="64">
                  <c:v>20</c:v>
                </c:pt>
                <c:pt idx="65">
                  <c:v>18</c:v>
                </c:pt>
                <c:pt idx="66">
                  <c:v>18</c:v>
                </c:pt>
                <c:pt idx="67">
                  <c:v>22</c:v>
                </c:pt>
                <c:pt idx="68">
                  <c:v>20</c:v>
                </c:pt>
                <c:pt idx="69">
                  <c:v>17</c:v>
                </c:pt>
                <c:pt idx="70">
                  <c:v>19</c:v>
                </c:pt>
                <c:pt idx="71">
                  <c:v>16</c:v>
                </c:pt>
                <c:pt idx="72">
                  <c:v>24</c:v>
                </c:pt>
                <c:pt idx="73">
                  <c:v>20</c:v>
                </c:pt>
                <c:pt idx="74">
                  <c:v>17</c:v>
                </c:pt>
                <c:pt idx="75">
                  <c:v>16</c:v>
                </c:pt>
                <c:pt idx="76">
                  <c:v>19</c:v>
                </c:pt>
                <c:pt idx="77">
                  <c:v>19</c:v>
                </c:pt>
                <c:pt idx="78">
                  <c:v>17</c:v>
                </c:pt>
                <c:pt idx="79">
                  <c:v>23</c:v>
                </c:pt>
                <c:pt idx="80">
                  <c:v>18</c:v>
                </c:pt>
                <c:pt idx="81">
                  <c:v>16</c:v>
                </c:pt>
                <c:pt idx="82">
                  <c:v>19</c:v>
                </c:pt>
                <c:pt idx="83">
                  <c:v>21</c:v>
                </c:pt>
                <c:pt idx="84">
                  <c:v>20</c:v>
                </c:pt>
                <c:pt idx="85">
                  <c:v>17</c:v>
                </c:pt>
                <c:pt idx="86">
                  <c:v>16</c:v>
                </c:pt>
                <c:pt idx="87">
                  <c:v>17</c:v>
                </c:pt>
                <c:pt idx="88">
                  <c:v>18</c:v>
                </c:pt>
                <c:pt idx="89">
                  <c:v>18</c:v>
                </c:pt>
                <c:pt idx="90">
                  <c:v>19</c:v>
                </c:pt>
                <c:pt idx="91">
                  <c:v>17</c:v>
                </c:pt>
                <c:pt idx="92">
                  <c:v>16</c:v>
                </c:pt>
                <c:pt idx="93">
                  <c:v>17</c:v>
                </c:pt>
                <c:pt idx="94">
                  <c:v>19</c:v>
                </c:pt>
                <c:pt idx="95">
                  <c:v>18</c:v>
                </c:pt>
                <c:pt idx="96">
                  <c:v>20</c:v>
                </c:pt>
                <c:pt idx="97">
                  <c:v>19</c:v>
                </c:pt>
                <c:pt idx="98">
                  <c:v>18</c:v>
                </c:pt>
                <c:pt idx="99">
                  <c:v>14</c:v>
                </c:pt>
                <c:pt idx="100">
                  <c:v>16</c:v>
                </c:pt>
                <c:pt idx="101">
                  <c:v>16</c:v>
                </c:pt>
                <c:pt idx="102">
                  <c:v>15</c:v>
                </c:pt>
                <c:pt idx="103">
                  <c:v>17</c:v>
                </c:pt>
                <c:pt idx="104">
                  <c:v>14</c:v>
                </c:pt>
                <c:pt idx="105">
                  <c:v>15</c:v>
                </c:pt>
                <c:pt idx="106">
                  <c:v>14</c:v>
                </c:pt>
                <c:pt idx="107">
                  <c:v>13</c:v>
                </c:pt>
                <c:pt idx="108">
                  <c:v>12</c:v>
                </c:pt>
                <c:pt idx="109">
                  <c:v>12</c:v>
                </c:pt>
                <c:pt idx="110">
                  <c:v>13</c:v>
                </c:pt>
                <c:pt idx="111">
                  <c:v>10</c:v>
                </c:pt>
                <c:pt idx="112">
                  <c:v>11</c:v>
                </c:pt>
                <c:pt idx="113">
                  <c:v>10</c:v>
                </c:pt>
                <c:pt idx="114">
                  <c:v>8</c:v>
                </c:pt>
                <c:pt idx="115">
                  <c:v>10</c:v>
                </c:pt>
                <c:pt idx="116">
                  <c:v>10</c:v>
                </c:pt>
                <c:pt idx="117">
                  <c:v>11</c:v>
                </c:pt>
                <c:pt idx="118">
                  <c:v>10</c:v>
                </c:pt>
                <c:pt idx="119">
                  <c:v>9</c:v>
                </c:pt>
                <c:pt idx="120">
                  <c:v>9</c:v>
                </c:pt>
                <c:pt idx="121">
                  <c:v>9</c:v>
                </c:pt>
                <c:pt idx="122">
                  <c:v>8</c:v>
                </c:pt>
                <c:pt idx="123">
                  <c:v>6</c:v>
                </c:pt>
                <c:pt idx="124">
                  <c:v>7</c:v>
                </c:pt>
                <c:pt idx="125">
                  <c:v>7</c:v>
                </c:pt>
                <c:pt idx="126">
                  <c:v>8</c:v>
                </c:pt>
                <c:pt idx="127">
                  <c:v>7</c:v>
                </c:pt>
                <c:pt idx="128">
                  <c:v>8</c:v>
                </c:pt>
                <c:pt idx="129">
                  <c:v>6</c:v>
                </c:pt>
                <c:pt idx="130">
                  <c:v>6</c:v>
                </c:pt>
                <c:pt idx="131">
                  <c:v>7</c:v>
                </c:pt>
                <c:pt idx="132">
                  <c:v>7</c:v>
                </c:pt>
                <c:pt idx="133">
                  <c:v>8</c:v>
                </c:pt>
                <c:pt idx="134">
                  <c:v>13</c:v>
                </c:pt>
                <c:pt idx="135">
                  <c:v>10</c:v>
                </c:pt>
                <c:pt idx="136">
                  <c:v>14</c:v>
                </c:pt>
                <c:pt idx="137">
                  <c:v>14</c:v>
                </c:pt>
                <c:pt idx="138">
                  <c:v>15</c:v>
                </c:pt>
                <c:pt idx="139">
                  <c:v>10</c:v>
                </c:pt>
                <c:pt idx="140">
                  <c:v>10</c:v>
                </c:pt>
                <c:pt idx="141">
                  <c:v>10</c:v>
                </c:pt>
                <c:pt idx="142">
                  <c:v>12</c:v>
                </c:pt>
                <c:pt idx="143">
                  <c:v>11</c:v>
                </c:pt>
                <c:pt idx="144">
                  <c:v>10</c:v>
                </c:pt>
                <c:pt idx="145">
                  <c:v>8</c:v>
                </c:pt>
                <c:pt idx="146">
                  <c:v>8</c:v>
                </c:pt>
                <c:pt idx="147">
                  <c:v>7</c:v>
                </c:pt>
                <c:pt idx="148">
                  <c:v>7</c:v>
                </c:pt>
                <c:pt idx="149">
                  <c:v>7</c:v>
                </c:pt>
                <c:pt idx="150">
                  <c:v>6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8</c:v>
                </c:pt>
                <c:pt idx="158">
                  <c:v>5</c:v>
                </c:pt>
                <c:pt idx="159">
                  <c:v>6</c:v>
                </c:pt>
                <c:pt idx="160">
                  <c:v>4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  <c:pt idx="168">
                  <c:v>4</c:v>
                </c:pt>
                <c:pt idx="169">
                  <c:v>5</c:v>
                </c:pt>
                <c:pt idx="170">
                  <c:v>4</c:v>
                </c:pt>
                <c:pt idx="171">
                  <c:v>4</c:v>
                </c:pt>
                <c:pt idx="172">
                  <c:v>5</c:v>
                </c:pt>
                <c:pt idx="173">
                  <c:v>4</c:v>
                </c:pt>
                <c:pt idx="174">
                  <c:v>3</c:v>
                </c:pt>
                <c:pt idx="175">
                  <c:v>4</c:v>
                </c:pt>
                <c:pt idx="176">
                  <c:v>4</c:v>
                </c:pt>
                <c:pt idx="177">
                  <c:v>3</c:v>
                </c:pt>
                <c:pt idx="178">
                  <c:v>3</c:v>
                </c:pt>
                <c:pt idx="179">
                  <c:v>3</c:v>
                </c:pt>
                <c:pt idx="18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6B-46E3-82FF-E5F5FC4CB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0096368"/>
        <c:axId val="360096696"/>
      </c:lineChart>
      <c:catAx>
        <c:axId val="36009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60096696"/>
        <c:crosses val="autoZero"/>
        <c:auto val="1"/>
        <c:lblAlgn val="ctr"/>
        <c:lblOffset val="100"/>
        <c:noMultiLvlLbl val="0"/>
      </c:catAx>
      <c:valAx>
        <c:axId val="3600966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60096368"/>
        <c:crosses val="autoZero"/>
        <c:crossBetween val="between"/>
      </c:valAx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Datos</a:t>
            </a:r>
            <a:r>
              <a:rPr lang="es-MX" baseline="0" dirty="0"/>
              <a:t> relativos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Entidad 3D: (En todo el mundo)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Sheet1!$A$2:$A$182</c:f>
              <c:strCache>
                <c:ptCount val="181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  <c:pt idx="166">
                  <c:v>2017-11</c:v>
                </c:pt>
                <c:pt idx="167">
                  <c:v>2017-12</c:v>
                </c:pt>
                <c:pt idx="168">
                  <c:v>2018-01</c:v>
                </c:pt>
                <c:pt idx="169">
                  <c:v>2018-02</c:v>
                </c:pt>
                <c:pt idx="170">
                  <c:v>2018-03</c:v>
                </c:pt>
                <c:pt idx="171">
                  <c:v>2018-04</c:v>
                </c:pt>
                <c:pt idx="172">
                  <c:v>2018-05</c:v>
                </c:pt>
                <c:pt idx="173">
                  <c:v>2018-06</c:v>
                </c:pt>
                <c:pt idx="174">
                  <c:v>2018-07</c:v>
                </c:pt>
                <c:pt idx="175">
                  <c:v>2018-08</c:v>
                </c:pt>
                <c:pt idx="176">
                  <c:v>2018-09</c:v>
                </c:pt>
                <c:pt idx="177">
                  <c:v>2018-10</c:v>
                </c:pt>
                <c:pt idx="178">
                  <c:v>2018-11</c:v>
                </c:pt>
                <c:pt idx="179">
                  <c:v>2018-12</c:v>
                </c:pt>
                <c:pt idx="180">
                  <c:v>2019-01</c:v>
                </c:pt>
              </c:strCache>
            </c:strRef>
          </c:cat>
          <c:val>
            <c:numRef>
              <c:f>Sheet1!$B$2:$B$182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20</c:v>
                </c:pt>
                <c:pt idx="4">
                  <c:v>34</c:v>
                </c:pt>
                <c:pt idx="5">
                  <c:v>34</c:v>
                </c:pt>
                <c:pt idx="6">
                  <c:v>18</c:v>
                </c:pt>
                <c:pt idx="7">
                  <c:v>33</c:v>
                </c:pt>
                <c:pt idx="8">
                  <c:v>30</c:v>
                </c:pt>
                <c:pt idx="9">
                  <c:v>62</c:v>
                </c:pt>
                <c:pt idx="10">
                  <c:v>0</c:v>
                </c:pt>
                <c:pt idx="11">
                  <c:v>29</c:v>
                </c:pt>
                <c:pt idx="12">
                  <c:v>13</c:v>
                </c:pt>
                <c:pt idx="13">
                  <c:v>27</c:v>
                </c:pt>
                <c:pt idx="14">
                  <c:v>34</c:v>
                </c:pt>
                <c:pt idx="15">
                  <c:v>0</c:v>
                </c:pt>
                <c:pt idx="16">
                  <c:v>11</c:v>
                </c:pt>
                <c:pt idx="17">
                  <c:v>33</c:v>
                </c:pt>
                <c:pt idx="18">
                  <c:v>66</c:v>
                </c:pt>
                <c:pt idx="19">
                  <c:v>33</c:v>
                </c:pt>
                <c:pt idx="20">
                  <c:v>20</c:v>
                </c:pt>
                <c:pt idx="21">
                  <c:v>9</c:v>
                </c:pt>
                <c:pt idx="22">
                  <c:v>37</c:v>
                </c:pt>
                <c:pt idx="23">
                  <c:v>27</c:v>
                </c:pt>
                <c:pt idx="24">
                  <c:v>40</c:v>
                </c:pt>
                <c:pt idx="25">
                  <c:v>42</c:v>
                </c:pt>
                <c:pt idx="26">
                  <c:v>71</c:v>
                </c:pt>
                <c:pt idx="27">
                  <c:v>38</c:v>
                </c:pt>
                <c:pt idx="28">
                  <c:v>7</c:v>
                </c:pt>
                <c:pt idx="29">
                  <c:v>37</c:v>
                </c:pt>
                <c:pt idx="30">
                  <c:v>51</c:v>
                </c:pt>
                <c:pt idx="31">
                  <c:v>20</c:v>
                </c:pt>
                <c:pt idx="32">
                  <c:v>39</c:v>
                </c:pt>
                <c:pt idx="33">
                  <c:v>35</c:v>
                </c:pt>
                <c:pt idx="34">
                  <c:v>79</c:v>
                </c:pt>
                <c:pt idx="35">
                  <c:v>53</c:v>
                </c:pt>
                <c:pt idx="36">
                  <c:v>77</c:v>
                </c:pt>
                <c:pt idx="37">
                  <c:v>22</c:v>
                </c:pt>
                <c:pt idx="38">
                  <c:v>61</c:v>
                </c:pt>
                <c:pt idx="39">
                  <c:v>39</c:v>
                </c:pt>
                <c:pt idx="40">
                  <c:v>68</c:v>
                </c:pt>
                <c:pt idx="41">
                  <c:v>98</c:v>
                </c:pt>
                <c:pt idx="42">
                  <c:v>100</c:v>
                </c:pt>
                <c:pt idx="43">
                  <c:v>54</c:v>
                </c:pt>
                <c:pt idx="44">
                  <c:v>56</c:v>
                </c:pt>
                <c:pt idx="45">
                  <c:v>62</c:v>
                </c:pt>
                <c:pt idx="46">
                  <c:v>84</c:v>
                </c:pt>
                <c:pt idx="47">
                  <c:v>64</c:v>
                </c:pt>
                <c:pt idx="48">
                  <c:v>67</c:v>
                </c:pt>
                <c:pt idx="49">
                  <c:v>61</c:v>
                </c:pt>
                <c:pt idx="50">
                  <c:v>44</c:v>
                </c:pt>
                <c:pt idx="51">
                  <c:v>38</c:v>
                </c:pt>
                <c:pt idx="52">
                  <c:v>37</c:v>
                </c:pt>
                <c:pt idx="53">
                  <c:v>35</c:v>
                </c:pt>
                <c:pt idx="54">
                  <c:v>55</c:v>
                </c:pt>
                <c:pt idx="55">
                  <c:v>56</c:v>
                </c:pt>
                <c:pt idx="56">
                  <c:v>42</c:v>
                </c:pt>
                <c:pt idx="57">
                  <c:v>28</c:v>
                </c:pt>
                <c:pt idx="58">
                  <c:v>57</c:v>
                </c:pt>
                <c:pt idx="59">
                  <c:v>43</c:v>
                </c:pt>
                <c:pt idx="60">
                  <c:v>42</c:v>
                </c:pt>
                <c:pt idx="61">
                  <c:v>57</c:v>
                </c:pt>
                <c:pt idx="62">
                  <c:v>44</c:v>
                </c:pt>
                <c:pt idx="63">
                  <c:v>31</c:v>
                </c:pt>
                <c:pt idx="64">
                  <c:v>50</c:v>
                </c:pt>
                <c:pt idx="65">
                  <c:v>41</c:v>
                </c:pt>
                <c:pt idx="66">
                  <c:v>29</c:v>
                </c:pt>
                <c:pt idx="67">
                  <c:v>58</c:v>
                </c:pt>
                <c:pt idx="68">
                  <c:v>42</c:v>
                </c:pt>
                <c:pt idx="69">
                  <c:v>45</c:v>
                </c:pt>
                <c:pt idx="70">
                  <c:v>34</c:v>
                </c:pt>
                <c:pt idx="71">
                  <c:v>40</c:v>
                </c:pt>
                <c:pt idx="72">
                  <c:v>18</c:v>
                </c:pt>
                <c:pt idx="73">
                  <c:v>39</c:v>
                </c:pt>
                <c:pt idx="74">
                  <c:v>31</c:v>
                </c:pt>
                <c:pt idx="75">
                  <c:v>45</c:v>
                </c:pt>
                <c:pt idx="76">
                  <c:v>31</c:v>
                </c:pt>
                <c:pt idx="77">
                  <c:v>22</c:v>
                </c:pt>
                <c:pt idx="78">
                  <c:v>27</c:v>
                </c:pt>
                <c:pt idx="79">
                  <c:v>25</c:v>
                </c:pt>
                <c:pt idx="80">
                  <c:v>22</c:v>
                </c:pt>
                <c:pt idx="81">
                  <c:v>26</c:v>
                </c:pt>
                <c:pt idx="82">
                  <c:v>21</c:v>
                </c:pt>
                <c:pt idx="83">
                  <c:v>36</c:v>
                </c:pt>
                <c:pt idx="84">
                  <c:v>12</c:v>
                </c:pt>
                <c:pt idx="85">
                  <c:v>26</c:v>
                </c:pt>
                <c:pt idx="86">
                  <c:v>17</c:v>
                </c:pt>
                <c:pt idx="87">
                  <c:v>26</c:v>
                </c:pt>
                <c:pt idx="88">
                  <c:v>18</c:v>
                </c:pt>
                <c:pt idx="89">
                  <c:v>33</c:v>
                </c:pt>
                <c:pt idx="90">
                  <c:v>22</c:v>
                </c:pt>
                <c:pt idx="91">
                  <c:v>15</c:v>
                </c:pt>
                <c:pt idx="92">
                  <c:v>25</c:v>
                </c:pt>
                <c:pt idx="93">
                  <c:v>16</c:v>
                </c:pt>
                <c:pt idx="94">
                  <c:v>14</c:v>
                </c:pt>
                <c:pt idx="95">
                  <c:v>16</c:v>
                </c:pt>
                <c:pt idx="96">
                  <c:v>14</c:v>
                </c:pt>
                <c:pt idx="97">
                  <c:v>13</c:v>
                </c:pt>
                <c:pt idx="98">
                  <c:v>15</c:v>
                </c:pt>
                <c:pt idx="99">
                  <c:v>13</c:v>
                </c:pt>
                <c:pt idx="100">
                  <c:v>14</c:v>
                </c:pt>
                <c:pt idx="101">
                  <c:v>15</c:v>
                </c:pt>
                <c:pt idx="102">
                  <c:v>10</c:v>
                </c:pt>
                <c:pt idx="103">
                  <c:v>6</c:v>
                </c:pt>
                <c:pt idx="104">
                  <c:v>12</c:v>
                </c:pt>
                <c:pt idx="105">
                  <c:v>12</c:v>
                </c:pt>
                <c:pt idx="106">
                  <c:v>10</c:v>
                </c:pt>
                <c:pt idx="107">
                  <c:v>7</c:v>
                </c:pt>
                <c:pt idx="108">
                  <c:v>8</c:v>
                </c:pt>
                <c:pt idx="109">
                  <c:v>10</c:v>
                </c:pt>
                <c:pt idx="110">
                  <c:v>10</c:v>
                </c:pt>
                <c:pt idx="111">
                  <c:v>5</c:v>
                </c:pt>
                <c:pt idx="112">
                  <c:v>4</c:v>
                </c:pt>
                <c:pt idx="113">
                  <c:v>7</c:v>
                </c:pt>
                <c:pt idx="114">
                  <c:v>7</c:v>
                </c:pt>
                <c:pt idx="115">
                  <c:v>1</c:v>
                </c:pt>
                <c:pt idx="116">
                  <c:v>2</c:v>
                </c:pt>
                <c:pt idx="117">
                  <c:v>1</c:v>
                </c:pt>
                <c:pt idx="118">
                  <c:v>5</c:v>
                </c:pt>
                <c:pt idx="119">
                  <c:v>2</c:v>
                </c:pt>
                <c:pt idx="120">
                  <c:v>5</c:v>
                </c:pt>
                <c:pt idx="121">
                  <c:v>3</c:v>
                </c:pt>
                <c:pt idx="122">
                  <c:v>3</c:v>
                </c:pt>
                <c:pt idx="123">
                  <c:v>4</c:v>
                </c:pt>
                <c:pt idx="124">
                  <c:v>3</c:v>
                </c:pt>
                <c:pt idx="125">
                  <c:v>2</c:v>
                </c:pt>
                <c:pt idx="126">
                  <c:v>1</c:v>
                </c:pt>
                <c:pt idx="127">
                  <c:v>2</c:v>
                </c:pt>
                <c:pt idx="128">
                  <c:v>5</c:v>
                </c:pt>
                <c:pt idx="129">
                  <c:v>2</c:v>
                </c:pt>
                <c:pt idx="130">
                  <c:v>2</c:v>
                </c:pt>
                <c:pt idx="131">
                  <c:v>4</c:v>
                </c:pt>
                <c:pt idx="132">
                  <c:v>1</c:v>
                </c:pt>
                <c:pt idx="133">
                  <c:v>3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2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1</c:v>
                </c:pt>
                <c:pt idx="147">
                  <c:v>3</c:v>
                </c:pt>
                <c:pt idx="148">
                  <c:v>1</c:v>
                </c:pt>
                <c:pt idx="149">
                  <c:v>2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1</c:v>
                </c:pt>
                <c:pt idx="160">
                  <c:v>1</c:v>
                </c:pt>
                <c:pt idx="161">
                  <c:v>0</c:v>
                </c:pt>
                <c:pt idx="162">
                  <c:v>1</c:v>
                </c:pt>
                <c:pt idx="163">
                  <c:v>0</c:v>
                </c:pt>
                <c:pt idx="164">
                  <c:v>2</c:v>
                </c:pt>
                <c:pt idx="165">
                  <c:v>1</c:v>
                </c:pt>
                <c:pt idx="166">
                  <c:v>2</c:v>
                </c:pt>
                <c:pt idx="167">
                  <c:v>0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1</c:v>
                </c:pt>
                <c:pt idx="176">
                  <c:v>0</c:v>
                </c:pt>
                <c:pt idx="177">
                  <c:v>3</c:v>
                </c:pt>
                <c:pt idx="178">
                  <c:v>1</c:v>
                </c:pt>
                <c:pt idx="179">
                  <c:v>1</c:v>
                </c:pt>
                <c:pt idx="18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82-46C3-A662-0BFBF8024B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5816352"/>
        <c:axId val="365810120"/>
      </c:lineChart>
      <c:catAx>
        <c:axId val="36581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65810120"/>
        <c:crosses val="autoZero"/>
        <c:auto val="1"/>
        <c:lblAlgn val="ctr"/>
        <c:lblOffset val="100"/>
        <c:noMultiLvlLbl val="0"/>
      </c:catAx>
      <c:valAx>
        <c:axId val="3658101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6581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Comparación global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GameGuru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Sheet1!$A$2:$A$182</c:f>
              <c:strCache>
                <c:ptCount val="181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  <c:pt idx="166">
                  <c:v>2017-11</c:v>
                </c:pt>
                <c:pt idx="167">
                  <c:v>2017-12</c:v>
                </c:pt>
                <c:pt idx="168">
                  <c:v>2018-01</c:v>
                </c:pt>
                <c:pt idx="169">
                  <c:v>2018-02</c:v>
                </c:pt>
                <c:pt idx="170">
                  <c:v>2018-03</c:v>
                </c:pt>
                <c:pt idx="171">
                  <c:v>2018-04</c:v>
                </c:pt>
                <c:pt idx="172">
                  <c:v>2018-05</c:v>
                </c:pt>
                <c:pt idx="173">
                  <c:v>2018-06</c:v>
                </c:pt>
                <c:pt idx="174">
                  <c:v>2018-07</c:v>
                </c:pt>
                <c:pt idx="175">
                  <c:v>2018-08</c:v>
                </c:pt>
                <c:pt idx="176">
                  <c:v>2018-09</c:v>
                </c:pt>
                <c:pt idx="177">
                  <c:v>2018-10</c:v>
                </c:pt>
                <c:pt idx="178">
                  <c:v>2018-11</c:v>
                </c:pt>
                <c:pt idx="179">
                  <c:v>2018-12</c:v>
                </c:pt>
                <c:pt idx="180">
                  <c:v>2019-01</c:v>
                </c:pt>
              </c:strCache>
            </c:strRef>
          </c:cat>
          <c:val>
            <c:numRef>
              <c:f>Sheet1!$B$2:$B$182</c:f>
              <c:numCache>
                <c:formatCode>General</c:formatCode>
                <c:ptCount val="181"/>
                <c:pt idx="0">
                  <c:v>52</c:v>
                </c:pt>
                <c:pt idx="1">
                  <c:v>55</c:v>
                </c:pt>
                <c:pt idx="2">
                  <c:v>40</c:v>
                </c:pt>
                <c:pt idx="3">
                  <c:v>39</c:v>
                </c:pt>
                <c:pt idx="4">
                  <c:v>40</c:v>
                </c:pt>
                <c:pt idx="5">
                  <c:v>67</c:v>
                </c:pt>
                <c:pt idx="6">
                  <c:v>48</c:v>
                </c:pt>
                <c:pt idx="7">
                  <c:v>58</c:v>
                </c:pt>
                <c:pt idx="8">
                  <c:v>71</c:v>
                </c:pt>
                <c:pt idx="9">
                  <c:v>90</c:v>
                </c:pt>
                <c:pt idx="10">
                  <c:v>65</c:v>
                </c:pt>
                <c:pt idx="11">
                  <c:v>67</c:v>
                </c:pt>
                <c:pt idx="12">
                  <c:v>48</c:v>
                </c:pt>
                <c:pt idx="13">
                  <c:v>62</c:v>
                </c:pt>
                <c:pt idx="14">
                  <c:v>46</c:v>
                </c:pt>
                <c:pt idx="15">
                  <c:v>55</c:v>
                </c:pt>
                <c:pt idx="16">
                  <c:v>48</c:v>
                </c:pt>
                <c:pt idx="17">
                  <c:v>43</c:v>
                </c:pt>
                <c:pt idx="18">
                  <c:v>55</c:v>
                </c:pt>
                <c:pt idx="19">
                  <c:v>59</c:v>
                </c:pt>
                <c:pt idx="20">
                  <c:v>51</c:v>
                </c:pt>
                <c:pt idx="21">
                  <c:v>61</c:v>
                </c:pt>
                <c:pt idx="22">
                  <c:v>68</c:v>
                </c:pt>
                <c:pt idx="23">
                  <c:v>63</c:v>
                </c:pt>
                <c:pt idx="24">
                  <c:v>56</c:v>
                </c:pt>
                <c:pt idx="25">
                  <c:v>45</c:v>
                </c:pt>
                <c:pt idx="26">
                  <c:v>46</c:v>
                </c:pt>
                <c:pt idx="27">
                  <c:v>52</c:v>
                </c:pt>
                <c:pt idx="28">
                  <c:v>38</c:v>
                </c:pt>
                <c:pt idx="29">
                  <c:v>35</c:v>
                </c:pt>
                <c:pt idx="30">
                  <c:v>44</c:v>
                </c:pt>
                <c:pt idx="31">
                  <c:v>41</c:v>
                </c:pt>
                <c:pt idx="32">
                  <c:v>38</c:v>
                </c:pt>
                <c:pt idx="33">
                  <c:v>46</c:v>
                </c:pt>
                <c:pt idx="34">
                  <c:v>36</c:v>
                </c:pt>
                <c:pt idx="35">
                  <c:v>37</c:v>
                </c:pt>
                <c:pt idx="36">
                  <c:v>44</c:v>
                </c:pt>
                <c:pt idx="37">
                  <c:v>31</c:v>
                </c:pt>
                <c:pt idx="38">
                  <c:v>35</c:v>
                </c:pt>
                <c:pt idx="39">
                  <c:v>33</c:v>
                </c:pt>
                <c:pt idx="40">
                  <c:v>32</c:v>
                </c:pt>
                <c:pt idx="41">
                  <c:v>33</c:v>
                </c:pt>
                <c:pt idx="42">
                  <c:v>28</c:v>
                </c:pt>
                <c:pt idx="43">
                  <c:v>40</c:v>
                </c:pt>
                <c:pt idx="44">
                  <c:v>29</c:v>
                </c:pt>
                <c:pt idx="45">
                  <c:v>29</c:v>
                </c:pt>
                <c:pt idx="46">
                  <c:v>25</c:v>
                </c:pt>
                <c:pt idx="47">
                  <c:v>27</c:v>
                </c:pt>
                <c:pt idx="48">
                  <c:v>33</c:v>
                </c:pt>
                <c:pt idx="49">
                  <c:v>20</c:v>
                </c:pt>
                <c:pt idx="50">
                  <c:v>21</c:v>
                </c:pt>
                <c:pt idx="51">
                  <c:v>18</c:v>
                </c:pt>
                <c:pt idx="52">
                  <c:v>20</c:v>
                </c:pt>
                <c:pt idx="53">
                  <c:v>17</c:v>
                </c:pt>
                <c:pt idx="54">
                  <c:v>19</c:v>
                </c:pt>
                <c:pt idx="55">
                  <c:v>15</c:v>
                </c:pt>
                <c:pt idx="56">
                  <c:v>21</c:v>
                </c:pt>
                <c:pt idx="57">
                  <c:v>18</c:v>
                </c:pt>
                <c:pt idx="58">
                  <c:v>16</c:v>
                </c:pt>
                <c:pt idx="59">
                  <c:v>18</c:v>
                </c:pt>
                <c:pt idx="60">
                  <c:v>18</c:v>
                </c:pt>
                <c:pt idx="61">
                  <c:v>16</c:v>
                </c:pt>
                <c:pt idx="62">
                  <c:v>19</c:v>
                </c:pt>
                <c:pt idx="63">
                  <c:v>20</c:v>
                </c:pt>
                <c:pt idx="64">
                  <c:v>18</c:v>
                </c:pt>
                <c:pt idx="65">
                  <c:v>16</c:v>
                </c:pt>
                <c:pt idx="66">
                  <c:v>16</c:v>
                </c:pt>
                <c:pt idx="67">
                  <c:v>19</c:v>
                </c:pt>
                <c:pt idx="68">
                  <c:v>18</c:v>
                </c:pt>
                <c:pt idx="69">
                  <c:v>15</c:v>
                </c:pt>
                <c:pt idx="70">
                  <c:v>17</c:v>
                </c:pt>
                <c:pt idx="71">
                  <c:v>14</c:v>
                </c:pt>
                <c:pt idx="72">
                  <c:v>22</c:v>
                </c:pt>
                <c:pt idx="73">
                  <c:v>18</c:v>
                </c:pt>
                <c:pt idx="74">
                  <c:v>15</c:v>
                </c:pt>
                <c:pt idx="75">
                  <c:v>14</c:v>
                </c:pt>
                <c:pt idx="76">
                  <c:v>17</c:v>
                </c:pt>
                <c:pt idx="77">
                  <c:v>17</c:v>
                </c:pt>
                <c:pt idx="78">
                  <c:v>15</c:v>
                </c:pt>
                <c:pt idx="79">
                  <c:v>20</c:v>
                </c:pt>
                <c:pt idx="80">
                  <c:v>17</c:v>
                </c:pt>
                <c:pt idx="81">
                  <c:v>15</c:v>
                </c:pt>
                <c:pt idx="82">
                  <c:v>17</c:v>
                </c:pt>
                <c:pt idx="83">
                  <c:v>19</c:v>
                </c:pt>
                <c:pt idx="84">
                  <c:v>18</c:v>
                </c:pt>
                <c:pt idx="85">
                  <c:v>15</c:v>
                </c:pt>
                <c:pt idx="86">
                  <c:v>14</c:v>
                </c:pt>
                <c:pt idx="87">
                  <c:v>15</c:v>
                </c:pt>
                <c:pt idx="88">
                  <c:v>16</c:v>
                </c:pt>
                <c:pt idx="89">
                  <c:v>16</c:v>
                </c:pt>
                <c:pt idx="90">
                  <c:v>17</c:v>
                </c:pt>
                <c:pt idx="91">
                  <c:v>15</c:v>
                </c:pt>
                <c:pt idx="92">
                  <c:v>14</c:v>
                </c:pt>
                <c:pt idx="93">
                  <c:v>15</c:v>
                </c:pt>
                <c:pt idx="94">
                  <c:v>17</c:v>
                </c:pt>
                <c:pt idx="95">
                  <c:v>16</c:v>
                </c:pt>
                <c:pt idx="96">
                  <c:v>17</c:v>
                </c:pt>
                <c:pt idx="97">
                  <c:v>17</c:v>
                </c:pt>
                <c:pt idx="98">
                  <c:v>16</c:v>
                </c:pt>
                <c:pt idx="99">
                  <c:v>13</c:v>
                </c:pt>
                <c:pt idx="100">
                  <c:v>15</c:v>
                </c:pt>
                <c:pt idx="101">
                  <c:v>15</c:v>
                </c:pt>
                <c:pt idx="102">
                  <c:v>13</c:v>
                </c:pt>
                <c:pt idx="103">
                  <c:v>15</c:v>
                </c:pt>
                <c:pt idx="104">
                  <c:v>12</c:v>
                </c:pt>
                <c:pt idx="105">
                  <c:v>13</c:v>
                </c:pt>
                <c:pt idx="106">
                  <c:v>12</c:v>
                </c:pt>
                <c:pt idx="107">
                  <c:v>12</c:v>
                </c:pt>
                <c:pt idx="108">
                  <c:v>11</c:v>
                </c:pt>
                <c:pt idx="109">
                  <c:v>11</c:v>
                </c:pt>
                <c:pt idx="110">
                  <c:v>12</c:v>
                </c:pt>
                <c:pt idx="111">
                  <c:v>9</c:v>
                </c:pt>
                <c:pt idx="112">
                  <c:v>10</c:v>
                </c:pt>
                <c:pt idx="113">
                  <c:v>9</c:v>
                </c:pt>
                <c:pt idx="114">
                  <c:v>7</c:v>
                </c:pt>
                <c:pt idx="115">
                  <c:v>9</c:v>
                </c:pt>
                <c:pt idx="116">
                  <c:v>9</c:v>
                </c:pt>
                <c:pt idx="117">
                  <c:v>10</c:v>
                </c:pt>
                <c:pt idx="118">
                  <c:v>9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5</c:v>
                </c:pt>
                <c:pt idx="124">
                  <c:v>7</c:v>
                </c:pt>
                <c:pt idx="125">
                  <c:v>6</c:v>
                </c:pt>
                <c:pt idx="126">
                  <c:v>7</c:v>
                </c:pt>
                <c:pt idx="127">
                  <c:v>7</c:v>
                </c:pt>
                <c:pt idx="128">
                  <c:v>7</c:v>
                </c:pt>
                <c:pt idx="129">
                  <c:v>6</c:v>
                </c:pt>
                <c:pt idx="130">
                  <c:v>5</c:v>
                </c:pt>
                <c:pt idx="131">
                  <c:v>6</c:v>
                </c:pt>
                <c:pt idx="132">
                  <c:v>7</c:v>
                </c:pt>
                <c:pt idx="133">
                  <c:v>7</c:v>
                </c:pt>
                <c:pt idx="134">
                  <c:v>11</c:v>
                </c:pt>
                <c:pt idx="135">
                  <c:v>9</c:v>
                </c:pt>
                <c:pt idx="136">
                  <c:v>13</c:v>
                </c:pt>
                <c:pt idx="137">
                  <c:v>13</c:v>
                </c:pt>
                <c:pt idx="138">
                  <c:v>14</c:v>
                </c:pt>
                <c:pt idx="139">
                  <c:v>9</c:v>
                </c:pt>
                <c:pt idx="140">
                  <c:v>9</c:v>
                </c:pt>
                <c:pt idx="141">
                  <c:v>9</c:v>
                </c:pt>
                <c:pt idx="142">
                  <c:v>10</c:v>
                </c:pt>
                <c:pt idx="143">
                  <c:v>9</c:v>
                </c:pt>
                <c:pt idx="144">
                  <c:v>9</c:v>
                </c:pt>
                <c:pt idx="145">
                  <c:v>7</c:v>
                </c:pt>
                <c:pt idx="146">
                  <c:v>7</c:v>
                </c:pt>
                <c:pt idx="147">
                  <c:v>6</c:v>
                </c:pt>
                <c:pt idx="148">
                  <c:v>6</c:v>
                </c:pt>
                <c:pt idx="149">
                  <c:v>6</c:v>
                </c:pt>
                <c:pt idx="150">
                  <c:v>5</c:v>
                </c:pt>
                <c:pt idx="151">
                  <c:v>4</c:v>
                </c:pt>
                <c:pt idx="152">
                  <c:v>5</c:v>
                </c:pt>
                <c:pt idx="153">
                  <c:v>4</c:v>
                </c:pt>
                <c:pt idx="154">
                  <c:v>4</c:v>
                </c:pt>
                <c:pt idx="155">
                  <c:v>4</c:v>
                </c:pt>
                <c:pt idx="156">
                  <c:v>5</c:v>
                </c:pt>
                <c:pt idx="157">
                  <c:v>7</c:v>
                </c:pt>
                <c:pt idx="158">
                  <c:v>5</c:v>
                </c:pt>
                <c:pt idx="159">
                  <c:v>5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4</c:v>
                </c:pt>
                <c:pt idx="170">
                  <c:v>4</c:v>
                </c:pt>
                <c:pt idx="171">
                  <c:v>3</c:v>
                </c:pt>
                <c:pt idx="172">
                  <c:v>4</c:v>
                </c:pt>
                <c:pt idx="173">
                  <c:v>4</c:v>
                </c:pt>
                <c:pt idx="174">
                  <c:v>3</c:v>
                </c:pt>
                <c:pt idx="175">
                  <c:v>4</c:v>
                </c:pt>
                <c:pt idx="176">
                  <c:v>3</c:v>
                </c:pt>
                <c:pt idx="177">
                  <c:v>3</c:v>
                </c:pt>
                <c:pt idx="178">
                  <c:v>3</c:v>
                </c:pt>
                <c:pt idx="179">
                  <c:v>3</c:v>
                </c:pt>
                <c:pt idx="18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D3-4576-947A-6B9B32DBE2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Entidad 3D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Sheet1!$A$2:$A$182</c:f>
              <c:strCache>
                <c:ptCount val="181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  <c:pt idx="166">
                  <c:v>2017-11</c:v>
                </c:pt>
                <c:pt idx="167">
                  <c:v>2017-12</c:v>
                </c:pt>
                <c:pt idx="168">
                  <c:v>2018-01</c:v>
                </c:pt>
                <c:pt idx="169">
                  <c:v>2018-02</c:v>
                </c:pt>
                <c:pt idx="170">
                  <c:v>2018-03</c:v>
                </c:pt>
                <c:pt idx="171">
                  <c:v>2018-04</c:v>
                </c:pt>
                <c:pt idx="172">
                  <c:v>2018-05</c:v>
                </c:pt>
                <c:pt idx="173">
                  <c:v>2018-06</c:v>
                </c:pt>
                <c:pt idx="174">
                  <c:v>2018-07</c:v>
                </c:pt>
                <c:pt idx="175">
                  <c:v>2018-08</c:v>
                </c:pt>
                <c:pt idx="176">
                  <c:v>2018-09</c:v>
                </c:pt>
                <c:pt idx="177">
                  <c:v>2018-10</c:v>
                </c:pt>
                <c:pt idx="178">
                  <c:v>2018-11</c:v>
                </c:pt>
                <c:pt idx="179">
                  <c:v>2018-12</c:v>
                </c:pt>
                <c:pt idx="180">
                  <c:v>2019-01</c:v>
                </c:pt>
              </c:strCache>
            </c:strRef>
          </c:cat>
          <c:val>
            <c:numRef>
              <c:f>Sheet1!$C$2:$C$182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14</c:v>
                </c:pt>
                <c:pt idx="7">
                  <c:v>6</c:v>
                </c:pt>
                <c:pt idx="8">
                  <c:v>7</c:v>
                </c:pt>
                <c:pt idx="9">
                  <c:v>7</c:v>
                </c:pt>
                <c:pt idx="10">
                  <c:v>3</c:v>
                </c:pt>
                <c:pt idx="11">
                  <c:v>5</c:v>
                </c:pt>
                <c:pt idx="12">
                  <c:v>2</c:v>
                </c:pt>
                <c:pt idx="13">
                  <c:v>5</c:v>
                </c:pt>
                <c:pt idx="14">
                  <c:v>7</c:v>
                </c:pt>
                <c:pt idx="15">
                  <c:v>0</c:v>
                </c:pt>
                <c:pt idx="16">
                  <c:v>5</c:v>
                </c:pt>
                <c:pt idx="17">
                  <c:v>7</c:v>
                </c:pt>
                <c:pt idx="18">
                  <c:v>11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5</c:v>
                </c:pt>
                <c:pt idx="23">
                  <c:v>8</c:v>
                </c:pt>
                <c:pt idx="24">
                  <c:v>5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3</c:v>
                </c:pt>
                <c:pt idx="29">
                  <c:v>5</c:v>
                </c:pt>
                <c:pt idx="30">
                  <c:v>10</c:v>
                </c:pt>
                <c:pt idx="31">
                  <c:v>7</c:v>
                </c:pt>
                <c:pt idx="32">
                  <c:v>6</c:v>
                </c:pt>
                <c:pt idx="33">
                  <c:v>6</c:v>
                </c:pt>
                <c:pt idx="34">
                  <c:v>12</c:v>
                </c:pt>
                <c:pt idx="35">
                  <c:v>9</c:v>
                </c:pt>
                <c:pt idx="36">
                  <c:v>15</c:v>
                </c:pt>
                <c:pt idx="37">
                  <c:v>6</c:v>
                </c:pt>
                <c:pt idx="38">
                  <c:v>13</c:v>
                </c:pt>
                <c:pt idx="39">
                  <c:v>12</c:v>
                </c:pt>
                <c:pt idx="40">
                  <c:v>12</c:v>
                </c:pt>
                <c:pt idx="41">
                  <c:v>15</c:v>
                </c:pt>
                <c:pt idx="42">
                  <c:v>14</c:v>
                </c:pt>
                <c:pt idx="43">
                  <c:v>10</c:v>
                </c:pt>
                <c:pt idx="44">
                  <c:v>9</c:v>
                </c:pt>
                <c:pt idx="45">
                  <c:v>10</c:v>
                </c:pt>
                <c:pt idx="46">
                  <c:v>12</c:v>
                </c:pt>
                <c:pt idx="47">
                  <c:v>10</c:v>
                </c:pt>
                <c:pt idx="48">
                  <c:v>11</c:v>
                </c:pt>
                <c:pt idx="49">
                  <c:v>11</c:v>
                </c:pt>
                <c:pt idx="50">
                  <c:v>7</c:v>
                </c:pt>
                <c:pt idx="51">
                  <c:v>7</c:v>
                </c:pt>
                <c:pt idx="52">
                  <c:v>8</c:v>
                </c:pt>
                <c:pt idx="53">
                  <c:v>9</c:v>
                </c:pt>
                <c:pt idx="54">
                  <c:v>9</c:v>
                </c:pt>
                <c:pt idx="55">
                  <c:v>10</c:v>
                </c:pt>
                <c:pt idx="56">
                  <c:v>8</c:v>
                </c:pt>
                <c:pt idx="57">
                  <c:v>7</c:v>
                </c:pt>
                <c:pt idx="58">
                  <c:v>9</c:v>
                </c:pt>
                <c:pt idx="59">
                  <c:v>7</c:v>
                </c:pt>
                <c:pt idx="60">
                  <c:v>7</c:v>
                </c:pt>
                <c:pt idx="61">
                  <c:v>9</c:v>
                </c:pt>
                <c:pt idx="62">
                  <c:v>8</c:v>
                </c:pt>
                <c:pt idx="63">
                  <c:v>7</c:v>
                </c:pt>
                <c:pt idx="64">
                  <c:v>8</c:v>
                </c:pt>
                <c:pt idx="65">
                  <c:v>7</c:v>
                </c:pt>
                <c:pt idx="66">
                  <c:v>5</c:v>
                </c:pt>
                <c:pt idx="67">
                  <c:v>8</c:v>
                </c:pt>
                <c:pt idx="68">
                  <c:v>7</c:v>
                </c:pt>
                <c:pt idx="69">
                  <c:v>8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7</c:v>
                </c:pt>
                <c:pt idx="74">
                  <c:v>4</c:v>
                </c:pt>
                <c:pt idx="75">
                  <c:v>8</c:v>
                </c:pt>
                <c:pt idx="76">
                  <c:v>5</c:v>
                </c:pt>
                <c:pt idx="77">
                  <c:v>4</c:v>
                </c:pt>
                <c:pt idx="78">
                  <c:v>5</c:v>
                </c:pt>
                <c:pt idx="79">
                  <c:v>5</c:v>
                </c:pt>
                <c:pt idx="80">
                  <c:v>5</c:v>
                </c:pt>
                <c:pt idx="81">
                  <c:v>6</c:v>
                </c:pt>
                <c:pt idx="82">
                  <c:v>5</c:v>
                </c:pt>
                <c:pt idx="83">
                  <c:v>4</c:v>
                </c:pt>
                <c:pt idx="84">
                  <c:v>3</c:v>
                </c:pt>
                <c:pt idx="85">
                  <c:v>5</c:v>
                </c:pt>
                <c:pt idx="86">
                  <c:v>4</c:v>
                </c:pt>
                <c:pt idx="87">
                  <c:v>4</c:v>
                </c:pt>
                <c:pt idx="88">
                  <c:v>3</c:v>
                </c:pt>
                <c:pt idx="89">
                  <c:v>6</c:v>
                </c:pt>
                <c:pt idx="90">
                  <c:v>4</c:v>
                </c:pt>
                <c:pt idx="91">
                  <c:v>3</c:v>
                </c:pt>
                <c:pt idx="92">
                  <c:v>4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3</c:v>
                </c:pt>
                <c:pt idx="102">
                  <c:v>2</c:v>
                </c:pt>
                <c:pt idx="103">
                  <c:v>1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0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0</c:v>
                </c:pt>
                <c:pt idx="122">
                  <c:v>0</c:v>
                </c:pt>
                <c:pt idx="123">
                  <c:v>1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1</c:v>
                </c:pt>
                <c:pt idx="128">
                  <c:v>1</c:v>
                </c:pt>
                <c:pt idx="129">
                  <c:v>0</c:v>
                </c:pt>
                <c:pt idx="130">
                  <c:v>0</c:v>
                </c:pt>
                <c:pt idx="131">
                  <c:v>1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D3-4576-947A-6B9B32DBE2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FPS Creator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Sheet1!$A$2:$A$182</c:f>
              <c:strCache>
                <c:ptCount val="181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  <c:pt idx="166">
                  <c:v>2017-11</c:v>
                </c:pt>
                <c:pt idx="167">
                  <c:v>2017-12</c:v>
                </c:pt>
                <c:pt idx="168">
                  <c:v>2018-01</c:v>
                </c:pt>
                <c:pt idx="169">
                  <c:v>2018-02</c:v>
                </c:pt>
                <c:pt idx="170">
                  <c:v>2018-03</c:v>
                </c:pt>
                <c:pt idx="171">
                  <c:v>2018-04</c:v>
                </c:pt>
                <c:pt idx="172">
                  <c:v>2018-05</c:v>
                </c:pt>
                <c:pt idx="173">
                  <c:v>2018-06</c:v>
                </c:pt>
                <c:pt idx="174">
                  <c:v>2018-07</c:v>
                </c:pt>
                <c:pt idx="175">
                  <c:v>2018-08</c:v>
                </c:pt>
                <c:pt idx="176">
                  <c:v>2018-09</c:v>
                </c:pt>
                <c:pt idx="177">
                  <c:v>2018-10</c:v>
                </c:pt>
                <c:pt idx="178">
                  <c:v>2018-11</c:v>
                </c:pt>
                <c:pt idx="179">
                  <c:v>2018-12</c:v>
                </c:pt>
                <c:pt idx="180">
                  <c:v>2019-01</c:v>
                </c:pt>
              </c:strCache>
            </c:strRef>
          </c:cat>
          <c:val>
            <c:numRef>
              <c:f>Sheet1!$D$2:$D$182</c:f>
              <c:numCache>
                <c:formatCode>General</c:formatCode>
                <c:ptCount val="181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6</c:v>
                </c:pt>
                <c:pt idx="8">
                  <c:v>4</c:v>
                </c:pt>
                <c:pt idx="9">
                  <c:v>3</c:v>
                </c:pt>
                <c:pt idx="10">
                  <c:v>5</c:v>
                </c:pt>
                <c:pt idx="11">
                  <c:v>3</c:v>
                </c:pt>
                <c:pt idx="12">
                  <c:v>7</c:v>
                </c:pt>
                <c:pt idx="13">
                  <c:v>14</c:v>
                </c:pt>
                <c:pt idx="14">
                  <c:v>20</c:v>
                </c:pt>
                <c:pt idx="15">
                  <c:v>19</c:v>
                </c:pt>
                <c:pt idx="16">
                  <c:v>25</c:v>
                </c:pt>
                <c:pt idx="17">
                  <c:v>14</c:v>
                </c:pt>
                <c:pt idx="18">
                  <c:v>14</c:v>
                </c:pt>
                <c:pt idx="19">
                  <c:v>23</c:v>
                </c:pt>
                <c:pt idx="20">
                  <c:v>53</c:v>
                </c:pt>
                <c:pt idx="21">
                  <c:v>46</c:v>
                </c:pt>
                <c:pt idx="22">
                  <c:v>43</c:v>
                </c:pt>
                <c:pt idx="23">
                  <c:v>64</c:v>
                </c:pt>
                <c:pt idx="24">
                  <c:v>84</c:v>
                </c:pt>
                <c:pt idx="25">
                  <c:v>100</c:v>
                </c:pt>
                <c:pt idx="26">
                  <c:v>84</c:v>
                </c:pt>
                <c:pt idx="27">
                  <c:v>62</c:v>
                </c:pt>
                <c:pt idx="28">
                  <c:v>55</c:v>
                </c:pt>
                <c:pt idx="29">
                  <c:v>85</c:v>
                </c:pt>
                <c:pt idx="30">
                  <c:v>87</c:v>
                </c:pt>
                <c:pt idx="31">
                  <c:v>61</c:v>
                </c:pt>
                <c:pt idx="32">
                  <c:v>60</c:v>
                </c:pt>
                <c:pt idx="33">
                  <c:v>60</c:v>
                </c:pt>
                <c:pt idx="34">
                  <c:v>65</c:v>
                </c:pt>
                <c:pt idx="35">
                  <c:v>74</c:v>
                </c:pt>
                <c:pt idx="36">
                  <c:v>62</c:v>
                </c:pt>
                <c:pt idx="37">
                  <c:v>81</c:v>
                </c:pt>
                <c:pt idx="38">
                  <c:v>53</c:v>
                </c:pt>
                <c:pt idx="39">
                  <c:v>63</c:v>
                </c:pt>
                <c:pt idx="40">
                  <c:v>65</c:v>
                </c:pt>
                <c:pt idx="41">
                  <c:v>67</c:v>
                </c:pt>
                <c:pt idx="42">
                  <c:v>75</c:v>
                </c:pt>
                <c:pt idx="43">
                  <c:v>87</c:v>
                </c:pt>
                <c:pt idx="44">
                  <c:v>79</c:v>
                </c:pt>
                <c:pt idx="45">
                  <c:v>76</c:v>
                </c:pt>
                <c:pt idx="46">
                  <c:v>73</c:v>
                </c:pt>
                <c:pt idx="47">
                  <c:v>75</c:v>
                </c:pt>
                <c:pt idx="48">
                  <c:v>76</c:v>
                </c:pt>
                <c:pt idx="49">
                  <c:v>76</c:v>
                </c:pt>
                <c:pt idx="50">
                  <c:v>69</c:v>
                </c:pt>
                <c:pt idx="51">
                  <c:v>63</c:v>
                </c:pt>
                <c:pt idx="52">
                  <c:v>66</c:v>
                </c:pt>
                <c:pt idx="53">
                  <c:v>78</c:v>
                </c:pt>
                <c:pt idx="54">
                  <c:v>80</c:v>
                </c:pt>
                <c:pt idx="55">
                  <c:v>77</c:v>
                </c:pt>
                <c:pt idx="56">
                  <c:v>65</c:v>
                </c:pt>
                <c:pt idx="57">
                  <c:v>61</c:v>
                </c:pt>
                <c:pt idx="58">
                  <c:v>62</c:v>
                </c:pt>
                <c:pt idx="59">
                  <c:v>73</c:v>
                </c:pt>
                <c:pt idx="60">
                  <c:v>66</c:v>
                </c:pt>
                <c:pt idx="61">
                  <c:v>71</c:v>
                </c:pt>
                <c:pt idx="62">
                  <c:v>69</c:v>
                </c:pt>
                <c:pt idx="63">
                  <c:v>54</c:v>
                </c:pt>
                <c:pt idx="64">
                  <c:v>60</c:v>
                </c:pt>
                <c:pt idx="65">
                  <c:v>61</c:v>
                </c:pt>
                <c:pt idx="66">
                  <c:v>65</c:v>
                </c:pt>
                <c:pt idx="67">
                  <c:v>63</c:v>
                </c:pt>
                <c:pt idx="68">
                  <c:v>60</c:v>
                </c:pt>
                <c:pt idx="69">
                  <c:v>52</c:v>
                </c:pt>
                <c:pt idx="70">
                  <c:v>57</c:v>
                </c:pt>
                <c:pt idx="71">
                  <c:v>65</c:v>
                </c:pt>
                <c:pt idx="72">
                  <c:v>58</c:v>
                </c:pt>
                <c:pt idx="73">
                  <c:v>60</c:v>
                </c:pt>
                <c:pt idx="74">
                  <c:v>53</c:v>
                </c:pt>
                <c:pt idx="75">
                  <c:v>53</c:v>
                </c:pt>
                <c:pt idx="76">
                  <c:v>49</c:v>
                </c:pt>
                <c:pt idx="77">
                  <c:v>49</c:v>
                </c:pt>
                <c:pt idx="78">
                  <c:v>44</c:v>
                </c:pt>
                <c:pt idx="79">
                  <c:v>48</c:v>
                </c:pt>
                <c:pt idx="80">
                  <c:v>38</c:v>
                </c:pt>
                <c:pt idx="81">
                  <c:v>35</c:v>
                </c:pt>
                <c:pt idx="82">
                  <c:v>39</c:v>
                </c:pt>
                <c:pt idx="83">
                  <c:v>41</c:v>
                </c:pt>
                <c:pt idx="84">
                  <c:v>36</c:v>
                </c:pt>
                <c:pt idx="85">
                  <c:v>39</c:v>
                </c:pt>
                <c:pt idx="86">
                  <c:v>38</c:v>
                </c:pt>
                <c:pt idx="87">
                  <c:v>35</c:v>
                </c:pt>
                <c:pt idx="88">
                  <c:v>33</c:v>
                </c:pt>
                <c:pt idx="89">
                  <c:v>36</c:v>
                </c:pt>
                <c:pt idx="90">
                  <c:v>35</c:v>
                </c:pt>
                <c:pt idx="91">
                  <c:v>37</c:v>
                </c:pt>
                <c:pt idx="92">
                  <c:v>29</c:v>
                </c:pt>
                <c:pt idx="93">
                  <c:v>28</c:v>
                </c:pt>
                <c:pt idx="94">
                  <c:v>33</c:v>
                </c:pt>
                <c:pt idx="95">
                  <c:v>29</c:v>
                </c:pt>
                <c:pt idx="96">
                  <c:v>30</c:v>
                </c:pt>
                <c:pt idx="97">
                  <c:v>27</c:v>
                </c:pt>
                <c:pt idx="98">
                  <c:v>26</c:v>
                </c:pt>
                <c:pt idx="99">
                  <c:v>27</c:v>
                </c:pt>
                <c:pt idx="100">
                  <c:v>28</c:v>
                </c:pt>
                <c:pt idx="101">
                  <c:v>26</c:v>
                </c:pt>
                <c:pt idx="102">
                  <c:v>23</c:v>
                </c:pt>
                <c:pt idx="103">
                  <c:v>25</c:v>
                </c:pt>
                <c:pt idx="104">
                  <c:v>26</c:v>
                </c:pt>
                <c:pt idx="105">
                  <c:v>22</c:v>
                </c:pt>
                <c:pt idx="106">
                  <c:v>25</c:v>
                </c:pt>
                <c:pt idx="107">
                  <c:v>22</c:v>
                </c:pt>
                <c:pt idx="108">
                  <c:v>25</c:v>
                </c:pt>
                <c:pt idx="109">
                  <c:v>21</c:v>
                </c:pt>
                <c:pt idx="110">
                  <c:v>21</c:v>
                </c:pt>
                <c:pt idx="111">
                  <c:v>22</c:v>
                </c:pt>
                <c:pt idx="112">
                  <c:v>23</c:v>
                </c:pt>
                <c:pt idx="113">
                  <c:v>20</c:v>
                </c:pt>
                <c:pt idx="114">
                  <c:v>24</c:v>
                </c:pt>
                <c:pt idx="115">
                  <c:v>21</c:v>
                </c:pt>
                <c:pt idx="116">
                  <c:v>17</c:v>
                </c:pt>
                <c:pt idx="117">
                  <c:v>19</c:v>
                </c:pt>
                <c:pt idx="118">
                  <c:v>19</c:v>
                </c:pt>
                <c:pt idx="119">
                  <c:v>19</c:v>
                </c:pt>
                <c:pt idx="120">
                  <c:v>18</c:v>
                </c:pt>
                <c:pt idx="121">
                  <c:v>19</c:v>
                </c:pt>
                <c:pt idx="122">
                  <c:v>17</c:v>
                </c:pt>
                <c:pt idx="123">
                  <c:v>16</c:v>
                </c:pt>
                <c:pt idx="124">
                  <c:v>16</c:v>
                </c:pt>
                <c:pt idx="125">
                  <c:v>16</c:v>
                </c:pt>
                <c:pt idx="126">
                  <c:v>16</c:v>
                </c:pt>
                <c:pt idx="127">
                  <c:v>16</c:v>
                </c:pt>
                <c:pt idx="128">
                  <c:v>13</c:v>
                </c:pt>
                <c:pt idx="129">
                  <c:v>13</c:v>
                </c:pt>
                <c:pt idx="130">
                  <c:v>13</c:v>
                </c:pt>
                <c:pt idx="131">
                  <c:v>14</c:v>
                </c:pt>
                <c:pt idx="132">
                  <c:v>13</c:v>
                </c:pt>
                <c:pt idx="133">
                  <c:v>12</c:v>
                </c:pt>
                <c:pt idx="134">
                  <c:v>12</c:v>
                </c:pt>
                <c:pt idx="135">
                  <c:v>8</c:v>
                </c:pt>
                <c:pt idx="136">
                  <c:v>18</c:v>
                </c:pt>
                <c:pt idx="137">
                  <c:v>11</c:v>
                </c:pt>
                <c:pt idx="138">
                  <c:v>9</c:v>
                </c:pt>
                <c:pt idx="139">
                  <c:v>10</c:v>
                </c:pt>
                <c:pt idx="140">
                  <c:v>9</c:v>
                </c:pt>
                <c:pt idx="141">
                  <c:v>9</c:v>
                </c:pt>
                <c:pt idx="142">
                  <c:v>8</c:v>
                </c:pt>
                <c:pt idx="143">
                  <c:v>9</c:v>
                </c:pt>
                <c:pt idx="144">
                  <c:v>9</c:v>
                </c:pt>
                <c:pt idx="145">
                  <c:v>10</c:v>
                </c:pt>
                <c:pt idx="146">
                  <c:v>8</c:v>
                </c:pt>
                <c:pt idx="147">
                  <c:v>8</c:v>
                </c:pt>
                <c:pt idx="148">
                  <c:v>8</c:v>
                </c:pt>
                <c:pt idx="149">
                  <c:v>8</c:v>
                </c:pt>
                <c:pt idx="150">
                  <c:v>7</c:v>
                </c:pt>
                <c:pt idx="151">
                  <c:v>7</c:v>
                </c:pt>
                <c:pt idx="152">
                  <c:v>7</c:v>
                </c:pt>
                <c:pt idx="153">
                  <c:v>5</c:v>
                </c:pt>
                <c:pt idx="154">
                  <c:v>5</c:v>
                </c:pt>
                <c:pt idx="155">
                  <c:v>6</c:v>
                </c:pt>
                <c:pt idx="156">
                  <c:v>7</c:v>
                </c:pt>
                <c:pt idx="157">
                  <c:v>7</c:v>
                </c:pt>
                <c:pt idx="158">
                  <c:v>8</c:v>
                </c:pt>
                <c:pt idx="159">
                  <c:v>6</c:v>
                </c:pt>
                <c:pt idx="160">
                  <c:v>5</c:v>
                </c:pt>
                <c:pt idx="161">
                  <c:v>4</c:v>
                </c:pt>
                <c:pt idx="162">
                  <c:v>6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5</c:v>
                </c:pt>
                <c:pt idx="168">
                  <c:v>4</c:v>
                </c:pt>
                <c:pt idx="169">
                  <c:v>4</c:v>
                </c:pt>
                <c:pt idx="170">
                  <c:v>4</c:v>
                </c:pt>
                <c:pt idx="171">
                  <c:v>4</c:v>
                </c:pt>
                <c:pt idx="172">
                  <c:v>3</c:v>
                </c:pt>
                <c:pt idx="173">
                  <c:v>3</c:v>
                </c:pt>
                <c:pt idx="174">
                  <c:v>4</c:v>
                </c:pt>
                <c:pt idx="175">
                  <c:v>4</c:v>
                </c:pt>
                <c:pt idx="176">
                  <c:v>4</c:v>
                </c:pt>
                <c:pt idx="177">
                  <c:v>3</c:v>
                </c:pt>
                <c:pt idx="178">
                  <c:v>3</c:v>
                </c:pt>
                <c:pt idx="179">
                  <c:v>3</c:v>
                </c:pt>
                <c:pt idx="18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D3-4576-947A-6B9B32DBE2C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Reality Factory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Sheet1!$A$2:$A$182</c:f>
              <c:strCache>
                <c:ptCount val="181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  <c:pt idx="166">
                  <c:v>2017-11</c:v>
                </c:pt>
                <c:pt idx="167">
                  <c:v>2017-12</c:v>
                </c:pt>
                <c:pt idx="168">
                  <c:v>2018-01</c:v>
                </c:pt>
                <c:pt idx="169">
                  <c:v>2018-02</c:v>
                </c:pt>
                <c:pt idx="170">
                  <c:v>2018-03</c:v>
                </c:pt>
                <c:pt idx="171">
                  <c:v>2018-04</c:v>
                </c:pt>
                <c:pt idx="172">
                  <c:v>2018-05</c:v>
                </c:pt>
                <c:pt idx="173">
                  <c:v>2018-06</c:v>
                </c:pt>
                <c:pt idx="174">
                  <c:v>2018-07</c:v>
                </c:pt>
                <c:pt idx="175">
                  <c:v>2018-08</c:v>
                </c:pt>
                <c:pt idx="176">
                  <c:v>2018-09</c:v>
                </c:pt>
                <c:pt idx="177">
                  <c:v>2018-10</c:v>
                </c:pt>
                <c:pt idx="178">
                  <c:v>2018-11</c:v>
                </c:pt>
                <c:pt idx="179">
                  <c:v>2018-12</c:v>
                </c:pt>
                <c:pt idx="180">
                  <c:v>2019-01</c:v>
                </c:pt>
              </c:strCache>
            </c:strRef>
          </c:cat>
          <c:val>
            <c:numRef>
              <c:f>Sheet1!$E$2:$E$182</c:f>
              <c:numCache>
                <c:formatCode>General</c:formatCode>
                <c:ptCount val="181"/>
                <c:pt idx="0">
                  <c:v>9</c:v>
                </c:pt>
                <c:pt idx="1">
                  <c:v>29</c:v>
                </c:pt>
                <c:pt idx="2">
                  <c:v>7</c:v>
                </c:pt>
                <c:pt idx="3">
                  <c:v>19</c:v>
                </c:pt>
                <c:pt idx="4">
                  <c:v>7</c:v>
                </c:pt>
                <c:pt idx="5">
                  <c:v>7</c:v>
                </c:pt>
                <c:pt idx="6">
                  <c:v>12</c:v>
                </c:pt>
                <c:pt idx="7">
                  <c:v>7</c:v>
                </c:pt>
                <c:pt idx="8">
                  <c:v>9</c:v>
                </c:pt>
                <c:pt idx="9">
                  <c:v>20</c:v>
                </c:pt>
                <c:pt idx="10">
                  <c:v>9</c:v>
                </c:pt>
                <c:pt idx="11">
                  <c:v>10</c:v>
                </c:pt>
                <c:pt idx="12">
                  <c:v>10</c:v>
                </c:pt>
                <c:pt idx="13">
                  <c:v>3</c:v>
                </c:pt>
                <c:pt idx="14">
                  <c:v>8</c:v>
                </c:pt>
                <c:pt idx="15">
                  <c:v>7</c:v>
                </c:pt>
                <c:pt idx="16">
                  <c:v>10</c:v>
                </c:pt>
                <c:pt idx="17">
                  <c:v>7</c:v>
                </c:pt>
                <c:pt idx="18">
                  <c:v>7</c:v>
                </c:pt>
                <c:pt idx="19">
                  <c:v>10</c:v>
                </c:pt>
                <c:pt idx="20">
                  <c:v>9</c:v>
                </c:pt>
                <c:pt idx="21">
                  <c:v>10</c:v>
                </c:pt>
                <c:pt idx="22">
                  <c:v>6</c:v>
                </c:pt>
                <c:pt idx="23">
                  <c:v>6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3</c:v>
                </c:pt>
                <c:pt idx="28">
                  <c:v>10</c:v>
                </c:pt>
                <c:pt idx="29">
                  <c:v>6</c:v>
                </c:pt>
                <c:pt idx="30">
                  <c:v>4</c:v>
                </c:pt>
                <c:pt idx="31">
                  <c:v>9</c:v>
                </c:pt>
                <c:pt idx="32">
                  <c:v>8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9</c:v>
                </c:pt>
                <c:pt idx="38">
                  <c:v>8</c:v>
                </c:pt>
                <c:pt idx="39">
                  <c:v>7</c:v>
                </c:pt>
                <c:pt idx="40">
                  <c:v>7</c:v>
                </c:pt>
                <c:pt idx="41">
                  <c:v>5</c:v>
                </c:pt>
                <c:pt idx="42">
                  <c:v>5</c:v>
                </c:pt>
                <c:pt idx="43">
                  <c:v>6</c:v>
                </c:pt>
                <c:pt idx="44">
                  <c:v>7</c:v>
                </c:pt>
                <c:pt idx="45">
                  <c:v>6</c:v>
                </c:pt>
                <c:pt idx="46">
                  <c:v>7</c:v>
                </c:pt>
                <c:pt idx="47">
                  <c:v>7</c:v>
                </c:pt>
                <c:pt idx="48">
                  <c:v>6</c:v>
                </c:pt>
                <c:pt idx="49">
                  <c:v>5</c:v>
                </c:pt>
                <c:pt idx="50">
                  <c:v>6</c:v>
                </c:pt>
                <c:pt idx="51">
                  <c:v>6</c:v>
                </c:pt>
                <c:pt idx="52">
                  <c:v>5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5</c:v>
                </c:pt>
                <c:pt idx="57">
                  <c:v>4</c:v>
                </c:pt>
                <c:pt idx="58">
                  <c:v>3</c:v>
                </c:pt>
                <c:pt idx="59">
                  <c:v>7</c:v>
                </c:pt>
                <c:pt idx="60">
                  <c:v>7</c:v>
                </c:pt>
                <c:pt idx="61">
                  <c:v>5</c:v>
                </c:pt>
                <c:pt idx="62">
                  <c:v>4</c:v>
                </c:pt>
                <c:pt idx="63">
                  <c:v>7</c:v>
                </c:pt>
                <c:pt idx="64">
                  <c:v>6</c:v>
                </c:pt>
                <c:pt idx="65">
                  <c:v>7</c:v>
                </c:pt>
                <c:pt idx="66">
                  <c:v>6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3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5</c:v>
                </c:pt>
                <c:pt idx="79">
                  <c:v>5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3</c:v>
                </c:pt>
                <c:pt idx="86">
                  <c:v>4</c:v>
                </c:pt>
                <c:pt idx="87">
                  <c:v>3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3</c:v>
                </c:pt>
                <c:pt idx="92">
                  <c:v>2</c:v>
                </c:pt>
                <c:pt idx="93">
                  <c:v>2</c:v>
                </c:pt>
                <c:pt idx="94">
                  <c:v>4</c:v>
                </c:pt>
                <c:pt idx="95">
                  <c:v>4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2</c:v>
                </c:pt>
                <c:pt idx="106">
                  <c:v>3</c:v>
                </c:pt>
                <c:pt idx="107">
                  <c:v>2</c:v>
                </c:pt>
                <c:pt idx="108">
                  <c:v>1</c:v>
                </c:pt>
                <c:pt idx="109">
                  <c:v>2</c:v>
                </c:pt>
                <c:pt idx="110">
                  <c:v>3</c:v>
                </c:pt>
                <c:pt idx="111">
                  <c:v>3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1</c:v>
                </c:pt>
                <c:pt idx="126">
                  <c:v>1</c:v>
                </c:pt>
                <c:pt idx="127">
                  <c:v>2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1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1</c:v>
                </c:pt>
                <c:pt idx="140">
                  <c:v>2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2</c:v>
                </c:pt>
                <c:pt idx="157">
                  <c:v>2</c:v>
                </c:pt>
                <c:pt idx="158">
                  <c:v>1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1</c:v>
                </c:pt>
                <c:pt idx="163">
                  <c:v>1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D3-4576-947A-6B9B32DBE2C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Silent Walk fps creator 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Sheet1!$A$2:$A$182</c:f>
              <c:strCache>
                <c:ptCount val="181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  <c:pt idx="166">
                  <c:v>2017-11</c:v>
                </c:pt>
                <c:pt idx="167">
                  <c:v>2017-12</c:v>
                </c:pt>
                <c:pt idx="168">
                  <c:v>2018-01</c:v>
                </c:pt>
                <c:pt idx="169">
                  <c:v>2018-02</c:v>
                </c:pt>
                <c:pt idx="170">
                  <c:v>2018-03</c:v>
                </c:pt>
                <c:pt idx="171">
                  <c:v>2018-04</c:v>
                </c:pt>
                <c:pt idx="172">
                  <c:v>2018-05</c:v>
                </c:pt>
                <c:pt idx="173">
                  <c:v>2018-06</c:v>
                </c:pt>
                <c:pt idx="174">
                  <c:v>2018-07</c:v>
                </c:pt>
                <c:pt idx="175">
                  <c:v>2018-08</c:v>
                </c:pt>
                <c:pt idx="176">
                  <c:v>2018-09</c:v>
                </c:pt>
                <c:pt idx="177">
                  <c:v>2018-10</c:v>
                </c:pt>
                <c:pt idx="178">
                  <c:v>2018-11</c:v>
                </c:pt>
                <c:pt idx="179">
                  <c:v>2018-12</c:v>
                </c:pt>
                <c:pt idx="180">
                  <c:v>2019-01</c:v>
                </c:pt>
              </c:strCache>
            </c:strRef>
          </c:cat>
          <c:val>
            <c:numRef>
              <c:f>Sheet1!$F$2:$F$182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1</c:v>
                </c:pt>
                <c:pt idx="62">
                  <c:v>0</c:v>
                </c:pt>
                <c:pt idx="63">
                  <c:v>0</c:v>
                </c:pt>
                <c:pt idx="64">
                  <c:v>1</c:v>
                </c:pt>
                <c:pt idx="65">
                  <c:v>0</c:v>
                </c:pt>
                <c:pt idx="66">
                  <c:v>1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1</c:v>
                </c:pt>
                <c:pt idx="79">
                  <c:v>1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D3-4576-947A-6B9B32DBE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2824872"/>
        <c:axId val="312820608"/>
      </c:lineChart>
      <c:catAx>
        <c:axId val="312824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12820608"/>
        <c:crosses val="autoZero"/>
        <c:auto val="1"/>
        <c:lblAlgn val="ctr"/>
        <c:lblOffset val="100"/>
        <c:noMultiLvlLbl val="0"/>
      </c:catAx>
      <c:valAx>
        <c:axId val="31282060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12824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Popularidad</a:t>
            </a:r>
            <a:r>
              <a:rPr lang="es-MX" baseline="0" dirty="0"/>
              <a:t> de términos</a:t>
            </a:r>
            <a:endParaRPr lang="es-MX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Make 2d game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Sheet1!$A$2:$A$38</c:f>
              <c:strCache>
                <c:ptCount val="37"/>
                <c:pt idx="0">
                  <c:v>2016-01</c:v>
                </c:pt>
                <c:pt idx="1">
                  <c:v>2016-02</c:v>
                </c:pt>
                <c:pt idx="2">
                  <c:v>2016-03</c:v>
                </c:pt>
                <c:pt idx="3">
                  <c:v>2016-04</c:v>
                </c:pt>
                <c:pt idx="4">
                  <c:v>2016-05</c:v>
                </c:pt>
                <c:pt idx="5">
                  <c:v>2016-06</c:v>
                </c:pt>
                <c:pt idx="6">
                  <c:v>2016-07</c:v>
                </c:pt>
                <c:pt idx="7">
                  <c:v>2016-08</c:v>
                </c:pt>
                <c:pt idx="8">
                  <c:v>2016-09</c:v>
                </c:pt>
                <c:pt idx="9">
                  <c:v>2016-10</c:v>
                </c:pt>
                <c:pt idx="10">
                  <c:v>2016-11</c:v>
                </c:pt>
                <c:pt idx="11">
                  <c:v>2016-12</c:v>
                </c:pt>
                <c:pt idx="12">
                  <c:v>2017-01</c:v>
                </c:pt>
                <c:pt idx="13">
                  <c:v>2017-02</c:v>
                </c:pt>
                <c:pt idx="14">
                  <c:v>2017-03</c:v>
                </c:pt>
                <c:pt idx="15">
                  <c:v>2017-04</c:v>
                </c:pt>
                <c:pt idx="16">
                  <c:v>2017-05</c:v>
                </c:pt>
                <c:pt idx="17">
                  <c:v>2017-06</c:v>
                </c:pt>
                <c:pt idx="18">
                  <c:v>2017-07</c:v>
                </c:pt>
                <c:pt idx="19">
                  <c:v>2017-08</c:v>
                </c:pt>
                <c:pt idx="20">
                  <c:v>2017-09</c:v>
                </c:pt>
                <c:pt idx="21">
                  <c:v>2017-10</c:v>
                </c:pt>
                <c:pt idx="22">
                  <c:v>2017-11</c:v>
                </c:pt>
                <c:pt idx="23">
                  <c:v>2017-12</c:v>
                </c:pt>
                <c:pt idx="24">
                  <c:v>2018-01</c:v>
                </c:pt>
                <c:pt idx="25">
                  <c:v>2018-02</c:v>
                </c:pt>
                <c:pt idx="26">
                  <c:v>2018-03</c:v>
                </c:pt>
                <c:pt idx="27">
                  <c:v>2018-04</c:v>
                </c:pt>
                <c:pt idx="28">
                  <c:v>2018-05</c:v>
                </c:pt>
                <c:pt idx="29">
                  <c:v>2018-06</c:v>
                </c:pt>
                <c:pt idx="30">
                  <c:v>2018-07</c:v>
                </c:pt>
                <c:pt idx="31">
                  <c:v>2018-08</c:v>
                </c:pt>
                <c:pt idx="32">
                  <c:v>2018-09</c:v>
                </c:pt>
                <c:pt idx="33">
                  <c:v>2018-10</c:v>
                </c:pt>
                <c:pt idx="34">
                  <c:v>2018-11</c:v>
                </c:pt>
                <c:pt idx="35">
                  <c:v>2018-12</c:v>
                </c:pt>
                <c:pt idx="36">
                  <c:v>2019-01</c:v>
                </c:pt>
              </c:strCache>
            </c:strRef>
          </c:cat>
          <c:val>
            <c:numRef>
              <c:f>Sheet1!$D$2:$D$38</c:f>
              <c:numCache>
                <c:formatCode>General</c:formatCode>
                <c:ptCount val="37"/>
                <c:pt idx="0">
                  <c:v>60</c:v>
                </c:pt>
                <c:pt idx="1">
                  <c:v>56</c:v>
                </c:pt>
                <c:pt idx="2">
                  <c:v>60</c:v>
                </c:pt>
                <c:pt idx="3">
                  <c:v>62</c:v>
                </c:pt>
                <c:pt idx="4">
                  <c:v>64</c:v>
                </c:pt>
                <c:pt idx="5">
                  <c:v>46</c:v>
                </c:pt>
                <c:pt idx="6">
                  <c:v>40</c:v>
                </c:pt>
                <c:pt idx="7">
                  <c:v>58</c:v>
                </c:pt>
                <c:pt idx="8">
                  <c:v>48</c:v>
                </c:pt>
                <c:pt idx="9">
                  <c:v>46</c:v>
                </c:pt>
                <c:pt idx="10">
                  <c:v>52</c:v>
                </c:pt>
                <c:pt idx="11">
                  <c:v>46</c:v>
                </c:pt>
                <c:pt idx="12">
                  <c:v>60</c:v>
                </c:pt>
                <c:pt idx="13">
                  <c:v>56</c:v>
                </c:pt>
                <c:pt idx="14">
                  <c:v>58</c:v>
                </c:pt>
                <c:pt idx="15">
                  <c:v>46</c:v>
                </c:pt>
                <c:pt idx="16">
                  <c:v>50</c:v>
                </c:pt>
                <c:pt idx="17">
                  <c:v>42</c:v>
                </c:pt>
                <c:pt idx="18">
                  <c:v>38</c:v>
                </c:pt>
                <c:pt idx="19">
                  <c:v>38</c:v>
                </c:pt>
                <c:pt idx="20">
                  <c:v>34</c:v>
                </c:pt>
                <c:pt idx="21">
                  <c:v>36</c:v>
                </c:pt>
                <c:pt idx="22">
                  <c:v>36</c:v>
                </c:pt>
                <c:pt idx="23">
                  <c:v>46</c:v>
                </c:pt>
                <c:pt idx="24">
                  <c:v>42</c:v>
                </c:pt>
                <c:pt idx="25">
                  <c:v>40</c:v>
                </c:pt>
                <c:pt idx="26">
                  <c:v>44</c:v>
                </c:pt>
                <c:pt idx="27">
                  <c:v>36</c:v>
                </c:pt>
                <c:pt idx="28">
                  <c:v>38</c:v>
                </c:pt>
                <c:pt idx="29">
                  <c:v>38</c:v>
                </c:pt>
                <c:pt idx="30">
                  <c:v>34</c:v>
                </c:pt>
                <c:pt idx="31">
                  <c:v>34</c:v>
                </c:pt>
                <c:pt idx="32">
                  <c:v>38</c:v>
                </c:pt>
                <c:pt idx="33">
                  <c:v>38</c:v>
                </c:pt>
                <c:pt idx="34">
                  <c:v>42</c:v>
                </c:pt>
                <c:pt idx="35">
                  <c:v>32</c:v>
                </c:pt>
                <c:pt idx="36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D2-4806-9FEF-5C087051DD5C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Make 3d game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Sheet1!$A$2:$A$38</c:f>
              <c:strCache>
                <c:ptCount val="37"/>
                <c:pt idx="0">
                  <c:v>2016-01</c:v>
                </c:pt>
                <c:pt idx="1">
                  <c:v>2016-02</c:v>
                </c:pt>
                <c:pt idx="2">
                  <c:v>2016-03</c:v>
                </c:pt>
                <c:pt idx="3">
                  <c:v>2016-04</c:v>
                </c:pt>
                <c:pt idx="4">
                  <c:v>2016-05</c:v>
                </c:pt>
                <c:pt idx="5">
                  <c:v>2016-06</c:v>
                </c:pt>
                <c:pt idx="6">
                  <c:v>2016-07</c:v>
                </c:pt>
                <c:pt idx="7">
                  <c:v>2016-08</c:v>
                </c:pt>
                <c:pt idx="8">
                  <c:v>2016-09</c:v>
                </c:pt>
                <c:pt idx="9">
                  <c:v>2016-10</c:v>
                </c:pt>
                <c:pt idx="10">
                  <c:v>2016-11</c:v>
                </c:pt>
                <c:pt idx="11">
                  <c:v>2016-12</c:v>
                </c:pt>
                <c:pt idx="12">
                  <c:v>2017-01</c:v>
                </c:pt>
                <c:pt idx="13">
                  <c:v>2017-02</c:v>
                </c:pt>
                <c:pt idx="14">
                  <c:v>2017-03</c:v>
                </c:pt>
                <c:pt idx="15">
                  <c:v>2017-04</c:v>
                </c:pt>
                <c:pt idx="16">
                  <c:v>2017-05</c:v>
                </c:pt>
                <c:pt idx="17">
                  <c:v>2017-06</c:v>
                </c:pt>
                <c:pt idx="18">
                  <c:v>2017-07</c:v>
                </c:pt>
                <c:pt idx="19">
                  <c:v>2017-08</c:v>
                </c:pt>
                <c:pt idx="20">
                  <c:v>2017-09</c:v>
                </c:pt>
                <c:pt idx="21">
                  <c:v>2017-10</c:v>
                </c:pt>
                <c:pt idx="22">
                  <c:v>2017-11</c:v>
                </c:pt>
                <c:pt idx="23">
                  <c:v>2017-12</c:v>
                </c:pt>
                <c:pt idx="24">
                  <c:v>2018-01</c:v>
                </c:pt>
                <c:pt idx="25">
                  <c:v>2018-02</c:v>
                </c:pt>
                <c:pt idx="26">
                  <c:v>2018-03</c:v>
                </c:pt>
                <c:pt idx="27">
                  <c:v>2018-04</c:v>
                </c:pt>
                <c:pt idx="28">
                  <c:v>2018-05</c:v>
                </c:pt>
                <c:pt idx="29">
                  <c:v>2018-06</c:v>
                </c:pt>
                <c:pt idx="30">
                  <c:v>2018-07</c:v>
                </c:pt>
                <c:pt idx="31">
                  <c:v>2018-08</c:v>
                </c:pt>
                <c:pt idx="32">
                  <c:v>2018-09</c:v>
                </c:pt>
                <c:pt idx="33">
                  <c:v>2018-10</c:v>
                </c:pt>
                <c:pt idx="34">
                  <c:v>2018-11</c:v>
                </c:pt>
                <c:pt idx="35">
                  <c:v>2018-12</c:v>
                </c:pt>
                <c:pt idx="36">
                  <c:v>2019-01</c:v>
                </c:pt>
              </c:strCache>
            </c:strRef>
          </c:cat>
          <c:val>
            <c:numRef>
              <c:f>Sheet1!$E$2:$E$38</c:f>
              <c:numCache>
                <c:formatCode>General</c:formatCode>
                <c:ptCount val="37"/>
                <c:pt idx="0">
                  <c:v>94</c:v>
                </c:pt>
                <c:pt idx="1">
                  <c:v>96</c:v>
                </c:pt>
                <c:pt idx="2">
                  <c:v>84</c:v>
                </c:pt>
                <c:pt idx="3">
                  <c:v>96</c:v>
                </c:pt>
                <c:pt idx="4">
                  <c:v>98</c:v>
                </c:pt>
                <c:pt idx="5">
                  <c:v>96</c:v>
                </c:pt>
                <c:pt idx="6">
                  <c:v>84</c:v>
                </c:pt>
                <c:pt idx="7">
                  <c:v>74</c:v>
                </c:pt>
                <c:pt idx="8">
                  <c:v>72</c:v>
                </c:pt>
                <c:pt idx="9">
                  <c:v>82</c:v>
                </c:pt>
                <c:pt idx="10">
                  <c:v>68</c:v>
                </c:pt>
                <c:pt idx="11">
                  <c:v>82</c:v>
                </c:pt>
                <c:pt idx="12">
                  <c:v>72</c:v>
                </c:pt>
                <c:pt idx="13">
                  <c:v>84</c:v>
                </c:pt>
                <c:pt idx="14">
                  <c:v>74</c:v>
                </c:pt>
                <c:pt idx="15">
                  <c:v>72</c:v>
                </c:pt>
                <c:pt idx="16">
                  <c:v>82</c:v>
                </c:pt>
                <c:pt idx="17">
                  <c:v>70</c:v>
                </c:pt>
                <c:pt idx="18">
                  <c:v>60</c:v>
                </c:pt>
                <c:pt idx="19">
                  <c:v>62</c:v>
                </c:pt>
                <c:pt idx="20">
                  <c:v>44</c:v>
                </c:pt>
                <c:pt idx="21">
                  <c:v>70</c:v>
                </c:pt>
                <c:pt idx="22">
                  <c:v>66</c:v>
                </c:pt>
                <c:pt idx="23">
                  <c:v>74</c:v>
                </c:pt>
                <c:pt idx="24">
                  <c:v>62</c:v>
                </c:pt>
                <c:pt idx="25">
                  <c:v>60</c:v>
                </c:pt>
                <c:pt idx="26">
                  <c:v>56</c:v>
                </c:pt>
                <c:pt idx="27">
                  <c:v>58</c:v>
                </c:pt>
                <c:pt idx="28">
                  <c:v>62</c:v>
                </c:pt>
                <c:pt idx="29">
                  <c:v>60</c:v>
                </c:pt>
                <c:pt idx="30">
                  <c:v>56</c:v>
                </c:pt>
                <c:pt idx="31">
                  <c:v>50</c:v>
                </c:pt>
                <c:pt idx="32">
                  <c:v>52</c:v>
                </c:pt>
                <c:pt idx="33">
                  <c:v>42</c:v>
                </c:pt>
                <c:pt idx="34">
                  <c:v>44</c:v>
                </c:pt>
                <c:pt idx="35">
                  <c:v>56</c:v>
                </c:pt>
                <c:pt idx="36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D2-4806-9FEF-5C087051DD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6149808"/>
        <c:axId val="486405184"/>
      </c:lineChart>
      <c:catAx>
        <c:axId val="49614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86405184"/>
        <c:crosses val="autoZero"/>
        <c:auto val="1"/>
        <c:lblAlgn val="ctr"/>
        <c:lblOffset val="100"/>
        <c:noMultiLvlLbl val="0"/>
      </c:catAx>
      <c:valAx>
        <c:axId val="48640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614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9DCA-F30A-4108-8E52-75FDF8E48CD4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88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9DCA-F30A-4108-8E52-75FDF8E48CD4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687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9DCA-F30A-4108-8E52-75FDF8E48CD4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33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9DCA-F30A-4108-8E52-75FDF8E48CD4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805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9DCA-F30A-4108-8E52-75FDF8E48CD4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78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9DCA-F30A-4108-8E52-75FDF8E48CD4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1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9DCA-F30A-4108-8E52-75FDF8E48CD4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9DCA-F30A-4108-8E52-75FDF8E48CD4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98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9DCA-F30A-4108-8E52-75FDF8E48CD4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06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9DCA-F30A-4108-8E52-75FDF8E48CD4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53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30A9DCA-F30A-4108-8E52-75FDF8E48CD4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036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30A9DCA-F30A-4108-8E52-75FDF8E48CD4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7167253-4873-4FCA-AFDA-BBF523B7EA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90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189592/breakdown-of-us-video-game-sales-2009-by-genre/" TargetMode="External"/><Relationship Id="rId2" Type="http://schemas.openxmlformats.org/officeDocument/2006/relationships/hyperlink" Target="https://www.forbes.com/sites/unicefusa/2019/01/24/in-photos-10-classrooms-from-around-the-world/#77901ff11748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ewzoo.com/insights/articles/global-games-market-reaches-137-9-billion-in-2018-mobile-games-take-hal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CE292B-A121-49BC-A782-44DA24B8E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Joyeuse</a:t>
            </a:r>
            <a:endParaRPr lang="es-MX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7BF644-7E8D-4D3D-8611-BF2148FA6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Un Framework para el desarrollo rápido de videojuegos</a:t>
            </a:r>
          </a:p>
        </p:txBody>
      </p:sp>
    </p:spTree>
    <p:extLst>
      <p:ext uri="{BB962C8B-B14F-4D97-AF65-F5344CB8AC3E}">
        <p14:creationId xmlns:p14="http://schemas.microsoft.com/office/powerpoint/2010/main" val="56507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BC8C-592B-44CD-A4C0-8802A4DB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GameGuru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0109-B093-4E89-8A9C-895C8CA9B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12033"/>
          </a:xfrm>
        </p:spPr>
        <p:txBody>
          <a:bodyPr>
            <a:normAutofit/>
          </a:bodyPr>
          <a:lstStyle/>
          <a:p>
            <a:r>
              <a:rPr lang="es-MX" dirty="0"/>
              <a:t>2012 – Fecha Actual (De pago)</a:t>
            </a:r>
          </a:p>
          <a:p>
            <a:r>
              <a:rPr lang="es-MX" dirty="0"/>
              <a:t>Sucesor de </a:t>
            </a:r>
            <a:r>
              <a:rPr lang="es-MX" dirty="0" err="1"/>
              <a:t>FPSCreator</a:t>
            </a:r>
            <a:endParaRPr lang="es-MX" dirty="0"/>
          </a:p>
          <a:p>
            <a:r>
              <a:rPr lang="es-MX" dirty="0"/>
              <a:t>LUA como lenguaje de scripts (#20 en PYPL*)</a:t>
            </a:r>
          </a:p>
          <a:p>
            <a:r>
              <a:rPr lang="es-MX" dirty="0"/>
              <a:t>DirectX11</a:t>
            </a:r>
          </a:p>
          <a:p>
            <a:r>
              <a:rPr lang="es-MX" dirty="0"/>
              <a:t>Plataformas: Windows</a:t>
            </a:r>
          </a:p>
          <a:p>
            <a:r>
              <a:rPr lang="es-MX" dirty="0"/>
              <a:t>Posibilidad de usar modelos propios</a:t>
            </a:r>
          </a:p>
          <a:p>
            <a:r>
              <a:rPr lang="es-MX" dirty="0"/>
              <a:t>Se venden modelos y texturas como DLC</a:t>
            </a:r>
          </a:p>
          <a:p>
            <a:r>
              <a:rPr lang="es-MX"/>
              <a:t>Código </a:t>
            </a:r>
            <a:r>
              <a:rPr lang="es-MX" dirty="0"/>
              <a:t>cerrado</a:t>
            </a:r>
          </a:p>
          <a:p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309E8-6801-4826-A12C-90E080C55CF6}"/>
              </a:ext>
            </a:extLst>
          </p:cNvPr>
          <p:cNvSpPr txBox="1"/>
          <p:nvPr/>
        </p:nvSpPr>
        <p:spPr>
          <a:xfrm>
            <a:off x="838200" y="6316394"/>
            <a:ext cx="460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*PYPL interpreta información de Google </a:t>
            </a:r>
            <a:r>
              <a:rPr lang="es-MX" dirty="0" err="1"/>
              <a:t>Trends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352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9467-2F4D-4F6C-A11C-D37F299A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Frecuencia de búsqueda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8521B5-1210-4124-A1EE-90B666EC9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059887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283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6262-BC3C-426F-862D-B4239DD4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SilentWalk</a:t>
            </a:r>
            <a:r>
              <a:rPr lang="es-MX" dirty="0"/>
              <a:t> FPS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0ED83-3701-46C4-85EF-B18AAE03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Lanzado 2008, no hubo actualizaciones</a:t>
            </a:r>
          </a:p>
          <a:p>
            <a:r>
              <a:rPr lang="es-MX" dirty="0"/>
              <a:t>Bajo nivel de usuarios </a:t>
            </a:r>
          </a:p>
          <a:p>
            <a:r>
              <a:rPr lang="es-MX" dirty="0"/>
              <a:t>DirectX9</a:t>
            </a:r>
          </a:p>
          <a:p>
            <a:r>
              <a:rPr lang="es-MX" dirty="0"/>
              <a:t>Código cerrado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Nota: No existe información de Google </a:t>
            </a:r>
            <a:r>
              <a:rPr lang="es-MX" dirty="0" err="1"/>
              <a:t>Trends</a:t>
            </a:r>
            <a:r>
              <a:rPr lang="es-MX" dirty="0"/>
              <a:t> debido a la baja cantidad de búsquedas. </a:t>
            </a:r>
          </a:p>
        </p:txBody>
      </p:sp>
    </p:spTree>
    <p:extLst>
      <p:ext uri="{BB962C8B-B14F-4D97-AF65-F5344CB8AC3E}">
        <p14:creationId xmlns:p14="http://schemas.microsoft.com/office/powerpoint/2010/main" val="303001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EB45-5FDD-4AD4-B4D0-91FA28C1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Entidad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4E22-AE4C-4501-8D57-FF32371D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2004 - 2016</a:t>
            </a:r>
          </a:p>
          <a:p>
            <a:r>
              <a:rPr lang="es-MX" dirty="0"/>
              <a:t>Cese del desarrollo entre 2008 – 2013</a:t>
            </a:r>
          </a:p>
          <a:p>
            <a:r>
              <a:rPr lang="es-MX" dirty="0"/>
              <a:t>Cantidad limitada de diferentes enemigos, armas, personajes</a:t>
            </a:r>
          </a:p>
          <a:p>
            <a:r>
              <a:rPr lang="es-MX" dirty="0"/>
              <a:t>Niveles BSP</a:t>
            </a:r>
          </a:p>
          <a:p>
            <a:r>
              <a:rPr lang="es-MX" dirty="0"/>
              <a:t>Incompatible con Windows 8</a:t>
            </a:r>
          </a:p>
          <a:p>
            <a:r>
              <a:rPr lang="es-MX" dirty="0"/>
              <a:t>Problemas de compatibilidad con Windows 10</a:t>
            </a:r>
          </a:p>
          <a:p>
            <a:r>
              <a:rPr lang="es-MX" dirty="0"/>
              <a:t>Documentación extensiva, llena de ejemplos</a:t>
            </a:r>
          </a:p>
          <a:p>
            <a:r>
              <a:rPr lang="es-MX" dirty="0"/>
              <a:t>DirectX8 y OpenGL 1</a:t>
            </a:r>
          </a:p>
          <a:p>
            <a:r>
              <a:rPr lang="es-MX" dirty="0"/>
              <a:t>Código cerrado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892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56B9-9DC3-4D61-990F-2185B2F4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Frecuencia de búsqueda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4330C01-649E-4591-A261-87066D9D6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070332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B0EE-50FC-4941-947F-60CC2C83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Reality</a:t>
            </a:r>
            <a:r>
              <a:rPr lang="es-MX" dirty="0"/>
              <a:t>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73D0-BB15-437C-8295-5FED0FFD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DirectX9</a:t>
            </a:r>
          </a:p>
          <a:p>
            <a:r>
              <a:rPr lang="es-MX" dirty="0"/>
              <a:t>Niveles BSP</a:t>
            </a:r>
          </a:p>
          <a:p>
            <a:r>
              <a:rPr lang="es-MX" dirty="0" err="1"/>
              <a:t>Simkin</a:t>
            </a:r>
            <a:r>
              <a:rPr lang="es-MX" dirty="0"/>
              <a:t> para scripts</a:t>
            </a:r>
          </a:p>
          <a:p>
            <a:r>
              <a:rPr lang="es-MX" dirty="0"/>
              <a:t>Incluye herramientas necesarias</a:t>
            </a:r>
          </a:p>
          <a:p>
            <a:r>
              <a:rPr lang="es-MX" dirty="0"/>
              <a:t>Incluye modelos, sonidos y texturas</a:t>
            </a:r>
          </a:p>
          <a:p>
            <a:r>
              <a:rPr lang="es-MX" dirty="0"/>
              <a:t>Opciones para usar cámara en 1era y 3era persona.</a:t>
            </a:r>
          </a:p>
          <a:p>
            <a:r>
              <a:rPr lang="es-MX" dirty="0"/>
              <a:t>Código abierto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5198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4720DAE-007B-4DE3-8FC5-A69D064E60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39796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031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A5EACE9-32AA-4D64-BE31-35406FA14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121420"/>
              </p:ext>
            </p:extLst>
          </p:nvPr>
        </p:nvGraphicFramePr>
        <p:xfrm>
          <a:off x="323852" y="323850"/>
          <a:ext cx="11544298" cy="634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86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BA09-6D22-4AE4-BCC3-BA642B68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Comparación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E66BE4-032F-4E6F-9977-ABD4CF7DD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62062"/>
              </p:ext>
            </p:extLst>
          </p:nvPr>
        </p:nvGraphicFramePr>
        <p:xfrm>
          <a:off x="152401" y="2638425"/>
          <a:ext cx="11887200" cy="3576320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71415014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0592215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0058803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9130969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2099323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24863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Engine</a:t>
                      </a:r>
                      <a:r>
                        <a:rPr lang="es-MX" dirty="0"/>
                        <a:t>/</a:t>
                      </a:r>
                    </a:p>
                    <a:p>
                      <a:r>
                        <a:rPr lang="es-MX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Estado del 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Gráficos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Lapso de desarrollo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¿Gratis?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Documentación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5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FPS </a:t>
                      </a:r>
                      <a:r>
                        <a:rPr lang="es-MX" dirty="0" err="1"/>
                        <a:t>Creator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Abierto, sin licencia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DirectX9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2005-2017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Manual de 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5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GameGuru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Cerrado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DirectX11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2012-Actual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Video tutoriales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5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SIlentWalk</a:t>
                      </a:r>
                      <a:r>
                        <a:rPr lang="es-MX" dirty="0"/>
                        <a:t> FPS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Cerrado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DirectX9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2008-2008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Manual de 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8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Entidad3D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Cerrado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DirectX8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2004-2016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Manual de uso, tutoriales escritos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89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Reality</a:t>
                      </a:r>
                      <a:r>
                        <a:rPr lang="es-MX" dirty="0"/>
                        <a:t> Factory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Abierto,  Atribución modificada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DirectX9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2006-2014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Manual de uso, tutoriales escritos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86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353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D1AA-76AE-472F-A847-C4338353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Engines</a:t>
            </a:r>
            <a:r>
              <a:rPr lang="es-MX" dirty="0"/>
              <a:t> modernos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94AC5-C8A9-4884-861D-7D3C9BC2B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445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628D86-E81B-4050-85DF-6EFB1B3A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mercado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31593-5C38-4521-87BC-1D1ACBC95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7694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1129-822F-4366-8F86-1B0B2D32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unity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B438F-40B5-46AD-AA3A-1578F4AA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91356"/>
          </a:xfrm>
        </p:spPr>
        <p:txBody>
          <a:bodyPr>
            <a:normAutofit fontScale="92500" lnSpcReduction="20000"/>
          </a:bodyPr>
          <a:lstStyle/>
          <a:p>
            <a:r>
              <a:rPr lang="es-MX" dirty="0" err="1"/>
              <a:t>Engine</a:t>
            </a:r>
            <a:r>
              <a:rPr lang="es-MX" dirty="0"/>
              <a:t> con más usuarios en el mundo</a:t>
            </a:r>
          </a:p>
          <a:p>
            <a:r>
              <a:rPr lang="es-MX" dirty="0"/>
              <a:t>Editor disponible para MacOS y Windows</a:t>
            </a:r>
          </a:p>
          <a:p>
            <a:r>
              <a:rPr lang="es-MX" dirty="0"/>
              <a:t>Tienda de </a:t>
            </a:r>
            <a:r>
              <a:rPr lang="es-MX" dirty="0" err="1"/>
              <a:t>Assets</a:t>
            </a:r>
            <a:r>
              <a:rPr lang="es-MX" dirty="0"/>
              <a:t> </a:t>
            </a:r>
          </a:p>
          <a:p>
            <a:r>
              <a:rPr lang="es-MX" dirty="0"/>
              <a:t>C# como lenguaje de programación (#5 a nivel global)</a:t>
            </a:r>
          </a:p>
          <a:p>
            <a:r>
              <a:rPr lang="es-MX" dirty="0"/>
              <a:t>Sistema de scripts visuales </a:t>
            </a:r>
          </a:p>
          <a:p>
            <a:r>
              <a:rPr lang="es-MX" dirty="0"/>
              <a:t>DirectX12 y </a:t>
            </a:r>
            <a:r>
              <a:rPr lang="es-MX" dirty="0" err="1"/>
              <a:t>Vulkan</a:t>
            </a:r>
            <a:endParaRPr lang="es-MX" dirty="0"/>
          </a:p>
          <a:p>
            <a:r>
              <a:rPr lang="es-MX" dirty="0"/>
              <a:t>Código cerrado (Código fuente de paga)</a:t>
            </a:r>
          </a:p>
          <a:p>
            <a:r>
              <a:rPr lang="es-MX" dirty="0"/>
              <a:t>#1 en juegos publicados en el Global </a:t>
            </a:r>
            <a:r>
              <a:rPr lang="es-MX" dirty="0" err="1"/>
              <a:t>Game</a:t>
            </a:r>
            <a:r>
              <a:rPr lang="es-MX" dirty="0"/>
              <a:t> </a:t>
            </a:r>
            <a:r>
              <a:rPr lang="es-MX" dirty="0" err="1"/>
              <a:t>Jam</a:t>
            </a:r>
            <a:endParaRPr lang="es-MX" dirty="0"/>
          </a:p>
          <a:p>
            <a:r>
              <a:rPr lang="es-MX" dirty="0"/>
              <a:t>Plataformas soportadas: Linux, Mac, Windows, Xbox, </a:t>
            </a:r>
            <a:r>
              <a:rPr lang="es-MX" dirty="0" err="1"/>
              <a:t>Switch</a:t>
            </a:r>
            <a:r>
              <a:rPr lang="es-MX" dirty="0"/>
              <a:t>, PS4, Android, IOS</a:t>
            </a:r>
          </a:p>
          <a:p>
            <a:r>
              <a:rPr lang="es-MX" dirty="0"/>
              <a:t>Gratis con ganancias inferiores a 100, 000 USD, planes mensuales:</a:t>
            </a:r>
          </a:p>
          <a:p>
            <a:pPr lvl="1"/>
            <a:r>
              <a:rPr lang="es-MX" dirty="0"/>
              <a:t>Plus: 25USD </a:t>
            </a:r>
          </a:p>
          <a:p>
            <a:pPr lvl="1"/>
            <a:r>
              <a:rPr lang="es-MX" dirty="0"/>
              <a:t>Pro:125USD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8757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260B-C5A3-44A5-AB8C-ED8BD3A5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Unreal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DEB7-3DF8-4EB5-B908-F498FDEE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19856"/>
          </a:xfrm>
        </p:spPr>
        <p:txBody>
          <a:bodyPr>
            <a:normAutofit fontScale="92500" lnSpcReduction="10000"/>
          </a:bodyPr>
          <a:lstStyle/>
          <a:p>
            <a:r>
              <a:rPr lang="es-MX" dirty="0" err="1"/>
              <a:t>Engine</a:t>
            </a:r>
            <a:r>
              <a:rPr lang="es-MX" dirty="0"/>
              <a:t> más usado a nivel profesional</a:t>
            </a:r>
          </a:p>
          <a:p>
            <a:r>
              <a:rPr lang="es-MX" dirty="0"/>
              <a:t>Editor disponible para Windows</a:t>
            </a:r>
          </a:p>
          <a:p>
            <a:r>
              <a:rPr lang="es-MX" dirty="0"/>
              <a:t>C++ como lenguaje de programación (#2 nivel global)</a:t>
            </a:r>
          </a:p>
          <a:p>
            <a:r>
              <a:rPr lang="es-MX" dirty="0"/>
              <a:t>Sistema de scripts visuales</a:t>
            </a:r>
          </a:p>
          <a:p>
            <a:r>
              <a:rPr lang="es-MX" dirty="0"/>
              <a:t>DirectX11+ y </a:t>
            </a:r>
            <a:r>
              <a:rPr lang="es-MX" dirty="0" err="1"/>
              <a:t>Vulkan</a:t>
            </a:r>
            <a:endParaRPr lang="es-MX" dirty="0"/>
          </a:p>
          <a:p>
            <a:r>
              <a:rPr lang="es-MX" dirty="0"/>
              <a:t>Código abierto (modificable bajo licencia privativa) </a:t>
            </a:r>
          </a:p>
          <a:p>
            <a:r>
              <a:rPr lang="es-MX" dirty="0"/>
              <a:t>#2 en juegos publicados en el Global </a:t>
            </a:r>
            <a:r>
              <a:rPr lang="es-MX" dirty="0" err="1"/>
              <a:t>Game</a:t>
            </a:r>
            <a:r>
              <a:rPr lang="es-MX" dirty="0"/>
              <a:t> </a:t>
            </a:r>
            <a:r>
              <a:rPr lang="es-MX" dirty="0" err="1"/>
              <a:t>Jam</a:t>
            </a:r>
            <a:endParaRPr lang="es-MX" dirty="0"/>
          </a:p>
          <a:p>
            <a:r>
              <a:rPr lang="es-MX" dirty="0"/>
              <a:t>Plataformas soportadas:  Windows, Mac, Xbox </a:t>
            </a:r>
            <a:r>
              <a:rPr lang="es-MX" dirty="0" err="1"/>
              <a:t>One</a:t>
            </a:r>
            <a:r>
              <a:rPr lang="es-MX" dirty="0"/>
              <a:t>, </a:t>
            </a:r>
            <a:r>
              <a:rPr lang="es-MX" dirty="0" err="1"/>
              <a:t>Switch</a:t>
            </a:r>
            <a:r>
              <a:rPr lang="es-MX" dirty="0"/>
              <a:t>, PS4, Android, Linux*</a:t>
            </a:r>
          </a:p>
          <a:p>
            <a:r>
              <a:rPr lang="es-MX" dirty="0"/>
              <a:t>Gratis, pago del 5% de ganancias a partir de 3,000 USD en utilidades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5AFA4-8EEB-4ADB-9A0A-871B522569C5}"/>
              </a:ext>
            </a:extLst>
          </p:cNvPr>
          <p:cNvSpPr txBox="1"/>
          <p:nvPr/>
        </p:nvSpPr>
        <p:spPr>
          <a:xfrm>
            <a:off x="2231136" y="6542532"/>
            <a:ext cx="8220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*El 90% de los desarrolladores usando </a:t>
            </a:r>
            <a:r>
              <a:rPr lang="es-MX" sz="1400" dirty="0" err="1"/>
              <a:t>Unreal</a:t>
            </a:r>
            <a:r>
              <a:rPr lang="es-MX" sz="1400" dirty="0"/>
              <a:t> descartan publicar en Linux por los errores críticos persistentes </a:t>
            </a:r>
          </a:p>
        </p:txBody>
      </p:sp>
    </p:spTree>
    <p:extLst>
      <p:ext uri="{BB962C8B-B14F-4D97-AF65-F5344CB8AC3E}">
        <p14:creationId xmlns:p14="http://schemas.microsoft.com/office/powerpoint/2010/main" val="1391000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1DD1-7B2C-4DDC-986B-789173FF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Godot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C6D7-6930-4CF8-A491-FA8925E0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219956"/>
          </a:xfrm>
        </p:spPr>
        <p:txBody>
          <a:bodyPr>
            <a:normAutofit/>
          </a:bodyPr>
          <a:lstStyle/>
          <a:p>
            <a:r>
              <a:rPr lang="es-MX" dirty="0"/>
              <a:t>Editor disponible en MacOS, Windows y Linux</a:t>
            </a:r>
          </a:p>
          <a:p>
            <a:r>
              <a:rPr lang="es-MX" dirty="0" err="1"/>
              <a:t>GDScript</a:t>
            </a:r>
            <a:r>
              <a:rPr lang="es-MX" dirty="0"/>
              <a:t> (Variante de Python, #1 en ranking global), C++ y C# como lenguajes de programación</a:t>
            </a:r>
          </a:p>
          <a:p>
            <a:r>
              <a:rPr lang="es-MX" dirty="0"/>
              <a:t>OpenGL3.1 y OpenGL 2.0, soporte para </a:t>
            </a:r>
            <a:r>
              <a:rPr lang="es-MX" dirty="0" err="1"/>
              <a:t>Vulkan</a:t>
            </a:r>
            <a:r>
              <a:rPr lang="es-MX" dirty="0"/>
              <a:t> planeado para finales de 2019</a:t>
            </a:r>
          </a:p>
          <a:p>
            <a:r>
              <a:rPr lang="es-MX" dirty="0"/>
              <a:t>Código Abierto (licencia MIT, administrado por la FOSS </a:t>
            </a:r>
            <a:r>
              <a:rPr lang="es-MX" dirty="0" err="1"/>
              <a:t>Conservancy</a:t>
            </a:r>
            <a:r>
              <a:rPr lang="es-MX" dirty="0"/>
              <a:t>)</a:t>
            </a:r>
          </a:p>
          <a:p>
            <a:r>
              <a:rPr lang="es-MX" dirty="0"/>
              <a:t>#3 en juegos creados en el Global </a:t>
            </a:r>
            <a:r>
              <a:rPr lang="es-MX" dirty="0" err="1"/>
              <a:t>Game</a:t>
            </a:r>
            <a:r>
              <a:rPr lang="es-MX" dirty="0"/>
              <a:t> </a:t>
            </a:r>
            <a:r>
              <a:rPr lang="es-MX" dirty="0" err="1"/>
              <a:t>Jam</a:t>
            </a:r>
            <a:r>
              <a:rPr lang="es-MX" dirty="0"/>
              <a:t>*</a:t>
            </a:r>
          </a:p>
          <a:p>
            <a:r>
              <a:rPr lang="es-MX" dirty="0"/>
              <a:t>Plataformas soportadas </a:t>
            </a:r>
            <a:r>
              <a:rPr lang="es-MX" dirty="0" err="1"/>
              <a:t>Out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box: Windows, Mac, Linux, Xbox </a:t>
            </a:r>
            <a:r>
              <a:rPr lang="es-MX" dirty="0" err="1"/>
              <a:t>One</a:t>
            </a:r>
            <a:r>
              <a:rPr lang="es-MX" dirty="0"/>
              <a:t> (</a:t>
            </a:r>
            <a:r>
              <a:rPr lang="es-MX" dirty="0" err="1"/>
              <a:t>Via</a:t>
            </a:r>
            <a:r>
              <a:rPr lang="es-MX" dirty="0"/>
              <a:t> UWP), Android, IOS</a:t>
            </a:r>
          </a:p>
          <a:p>
            <a:r>
              <a:rPr lang="es-MX" dirty="0"/>
              <a:t>Plataformas con soporte de terceros: Nintendo </a:t>
            </a:r>
            <a:r>
              <a:rPr lang="es-MX" dirty="0" err="1"/>
              <a:t>Switch</a:t>
            </a:r>
            <a:r>
              <a:rPr lang="es-MX" dirty="0"/>
              <a:t>, PS4, Xbox </a:t>
            </a:r>
            <a:r>
              <a:rPr lang="es-MX" dirty="0" err="1"/>
              <a:t>One</a:t>
            </a:r>
            <a:r>
              <a:rPr lang="es-MX" dirty="0"/>
              <a:t> (</a:t>
            </a:r>
            <a:r>
              <a:rPr lang="es-MX" dirty="0" err="1"/>
              <a:t>Via</a:t>
            </a:r>
            <a:r>
              <a:rPr lang="es-MX" dirty="0"/>
              <a:t> soporte nativo)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DC884-7887-435A-AA61-C349FD35B7B0}"/>
              </a:ext>
            </a:extLst>
          </p:cNvPr>
          <p:cNvSpPr txBox="1"/>
          <p:nvPr/>
        </p:nvSpPr>
        <p:spPr>
          <a:xfrm>
            <a:off x="7584186" y="6416873"/>
            <a:ext cx="556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*En el apartado 2D ocupa el 4º lugar, detrás de </a:t>
            </a:r>
            <a:r>
              <a:rPr lang="es-MX" sz="1400" dirty="0" err="1"/>
              <a:t>Construct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263017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3AA9-4E3C-4E79-9CF9-4F0863F5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Otros </a:t>
            </a:r>
            <a:r>
              <a:rPr lang="es-MX" dirty="0" err="1"/>
              <a:t>engines</a:t>
            </a:r>
            <a:r>
              <a:rPr lang="es-MX" dirty="0"/>
              <a:t> </a:t>
            </a:r>
            <a:r>
              <a:rPr lang="es-MX" dirty="0" err="1"/>
              <a:t>foss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571F-9A8F-47D4-84F0-E953EF2C4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219956"/>
          </a:xfrm>
        </p:spPr>
        <p:txBody>
          <a:bodyPr>
            <a:normAutofit/>
          </a:bodyPr>
          <a:lstStyle/>
          <a:p>
            <a:r>
              <a:rPr lang="es-MX" dirty="0" err="1"/>
              <a:t>Xenko</a:t>
            </a:r>
            <a:endParaRPr lang="es-MX" dirty="0"/>
          </a:p>
          <a:p>
            <a:pPr lvl="1"/>
            <a:r>
              <a:rPr lang="es-MX" dirty="0" err="1"/>
              <a:t>Vulkan</a:t>
            </a:r>
            <a:r>
              <a:rPr lang="es-MX" dirty="0"/>
              <a:t> </a:t>
            </a:r>
          </a:p>
          <a:p>
            <a:pPr lvl="1"/>
            <a:r>
              <a:rPr lang="es-MX" dirty="0"/>
              <a:t>C#</a:t>
            </a:r>
          </a:p>
          <a:p>
            <a:pPr lvl="1"/>
            <a:r>
              <a:rPr lang="es-MX" dirty="0"/>
              <a:t>Editor: Windows, Linux </a:t>
            </a:r>
          </a:p>
          <a:p>
            <a:pPr lvl="1"/>
            <a:r>
              <a:rPr lang="es-MX" dirty="0"/>
              <a:t>Plataformas: Windows, UWP, Linux, (Ubuntu), Android 2.3+, iOS 8.0+</a:t>
            </a:r>
          </a:p>
          <a:p>
            <a:r>
              <a:rPr lang="es-MX" dirty="0"/>
              <a:t>Armory3D</a:t>
            </a:r>
          </a:p>
          <a:p>
            <a:pPr lvl="1"/>
            <a:r>
              <a:rPr lang="es-MX" dirty="0"/>
              <a:t>D3D11, OpenGL4.4+</a:t>
            </a:r>
          </a:p>
          <a:p>
            <a:pPr lvl="1"/>
            <a:r>
              <a:rPr lang="es-MX" dirty="0" err="1"/>
              <a:t>Haxe</a:t>
            </a:r>
            <a:endParaRPr lang="es-MX" dirty="0"/>
          </a:p>
          <a:p>
            <a:pPr lvl="1"/>
            <a:r>
              <a:rPr lang="es-MX" dirty="0"/>
              <a:t>Editor: Windows, Linux, Mac</a:t>
            </a:r>
          </a:p>
          <a:p>
            <a:pPr lvl="1"/>
            <a:r>
              <a:rPr lang="es-MX" dirty="0"/>
              <a:t>Plataformas:  Windows, Linux, Mac, HTML5, Android, iOS, PS4, </a:t>
            </a:r>
            <a:r>
              <a:rPr lang="es-MX" dirty="0" err="1"/>
              <a:t>XBOne</a:t>
            </a:r>
            <a:r>
              <a:rPr lang="es-MX" dirty="0"/>
              <a:t>, </a:t>
            </a:r>
            <a:r>
              <a:rPr lang="es-MX" dirty="0" err="1"/>
              <a:t>Switch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2906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4FF2-CB35-43A2-9B4A-8B4F5E6D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1970"/>
            <a:ext cx="7729728" cy="411480"/>
          </a:xfrm>
        </p:spPr>
        <p:txBody>
          <a:bodyPr>
            <a:normAutofit fontScale="90000"/>
          </a:bodyPr>
          <a:lstStyle/>
          <a:p>
            <a:r>
              <a:rPr lang="es-MX" dirty="0"/>
              <a:t>Comparación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0DD97-5771-4F7A-8C20-C237B81B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0025AAD-37CB-407F-ADB4-AB014D37E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996240"/>
              </p:ext>
            </p:extLst>
          </p:nvPr>
        </p:nvGraphicFramePr>
        <p:xfrm>
          <a:off x="85725" y="1167155"/>
          <a:ext cx="12020550" cy="5690845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2714150140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405922157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3700588031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1420019743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2209932325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624863404"/>
                    </a:ext>
                  </a:extLst>
                </a:gridCol>
              </a:tblGrid>
              <a:tr h="591168">
                <a:tc>
                  <a:txBody>
                    <a:bodyPr/>
                    <a:lstStyle/>
                    <a:p>
                      <a:r>
                        <a:rPr lang="es-MX" dirty="0" err="1"/>
                        <a:t>Engine</a:t>
                      </a:r>
                      <a:r>
                        <a:rPr lang="es-MX" dirty="0"/>
                        <a:t>/</a:t>
                      </a:r>
                    </a:p>
                    <a:p>
                      <a:r>
                        <a:rPr lang="es-MX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Estado del 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Gráficos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Lenguaje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Documentación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51097"/>
                  </a:ext>
                </a:extLst>
              </a:tr>
              <a:tr h="591168">
                <a:tc>
                  <a:txBody>
                    <a:bodyPr/>
                    <a:lstStyle/>
                    <a:p>
                      <a:r>
                        <a:rPr lang="es-MX" dirty="0"/>
                        <a:t>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Cerrado, visible para referencia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DirectX12, </a:t>
                      </a:r>
                      <a:r>
                        <a:rPr lang="es-MX" dirty="0" err="1"/>
                        <a:t>Vulkan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Gratis con ganancias inferiores a 100, 000 USD</a:t>
                      </a:r>
                    </a:p>
                    <a:p>
                      <a:r>
                        <a:rPr lang="es-MX" dirty="0"/>
                        <a:t>Plus: 25USD </a:t>
                      </a:r>
                      <a:br>
                        <a:rPr lang="es-MX" dirty="0"/>
                      </a:br>
                      <a:r>
                        <a:rPr lang="es-MX" dirty="0"/>
                        <a:t>Pro:125USD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Manual de 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53648"/>
                  </a:ext>
                </a:extLst>
              </a:tr>
              <a:tr h="1097883">
                <a:tc>
                  <a:txBody>
                    <a:bodyPr/>
                    <a:lstStyle/>
                    <a:p>
                      <a:r>
                        <a:rPr lang="es-MX" dirty="0" err="1"/>
                        <a:t>Unreal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Abierto, licencia personalizada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DirectX11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Gratis, 5% de comisión a partir de $3,000 USD en ganancias netas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Manual de 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55066"/>
                  </a:ext>
                </a:extLst>
              </a:tr>
              <a:tr h="591168">
                <a:tc>
                  <a:txBody>
                    <a:bodyPr/>
                    <a:lstStyle/>
                    <a:p>
                      <a:r>
                        <a:rPr lang="es-MX" dirty="0"/>
                        <a:t>Godot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OpenGL 2.0/3.1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GDScript</a:t>
                      </a:r>
                      <a:r>
                        <a:rPr lang="es-MX" dirty="0"/>
                        <a:t> (derivado de Python), C# y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Gratis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Manual de 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85617"/>
                  </a:ext>
                </a:extLst>
              </a:tr>
              <a:tr h="342502">
                <a:tc>
                  <a:txBody>
                    <a:bodyPr/>
                    <a:lstStyle/>
                    <a:p>
                      <a:r>
                        <a:rPr lang="es-MX" dirty="0" err="1"/>
                        <a:t>Xenko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DirectX9+, </a:t>
                      </a:r>
                      <a:r>
                        <a:rPr lang="es-MX" dirty="0" err="1"/>
                        <a:t>Vulkan</a:t>
                      </a:r>
                      <a:endParaRPr lang="es-MX" dirty="0"/>
                    </a:p>
                    <a:p>
                      <a:r>
                        <a:rPr lang="es-MX" dirty="0"/>
                        <a:t>OpenGL 3.0+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Gratis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Manual de 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895908"/>
                  </a:ext>
                </a:extLst>
              </a:tr>
              <a:tr h="844525">
                <a:tc>
                  <a:txBody>
                    <a:bodyPr/>
                    <a:lstStyle/>
                    <a:p>
                      <a:r>
                        <a:rPr lang="es-MX" dirty="0"/>
                        <a:t>Armory3D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ZLib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DirectX11, Open GL 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Haxe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Gratis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Manual de 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86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211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6AE3-E9CD-46D6-A1B4-A68FB51E0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14"/>
            <a:ext cx="9144000" cy="524925"/>
          </a:xfrm>
        </p:spPr>
        <p:txBody>
          <a:bodyPr>
            <a:normAutofit fontScale="90000"/>
          </a:bodyPr>
          <a:lstStyle/>
          <a:p>
            <a:r>
              <a:rPr lang="es-MX" sz="4000" dirty="0"/>
              <a:t>Framework </a:t>
            </a:r>
            <a:r>
              <a:rPr lang="es-MX" sz="4000" dirty="0" err="1"/>
              <a:t>Jouyeuse</a:t>
            </a:r>
            <a:endParaRPr lang="es-MX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C3FAE-8DAE-4513-A05B-2CD6B0784AF4}"/>
              </a:ext>
            </a:extLst>
          </p:cNvPr>
          <p:cNvSpPr txBox="1"/>
          <p:nvPr/>
        </p:nvSpPr>
        <p:spPr>
          <a:xfrm>
            <a:off x="764257" y="794162"/>
            <a:ext cx="16954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Asociaciones </a:t>
            </a:r>
            <a:br>
              <a:rPr lang="es-MX" b="1" dirty="0"/>
            </a:br>
            <a:r>
              <a:rPr lang="es-MX" b="1" dirty="0"/>
              <a:t>Clave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Equipo de </a:t>
            </a:r>
            <a:br>
              <a:rPr lang="es-MX" sz="1600" dirty="0"/>
            </a:br>
            <a:r>
              <a:rPr lang="es-MX" sz="1600" dirty="0"/>
              <a:t>desarrollo de</a:t>
            </a:r>
            <a:br>
              <a:rPr lang="es-MX" sz="1600" dirty="0"/>
            </a:br>
            <a:r>
              <a:rPr lang="es-MX" sz="1600" dirty="0"/>
              <a:t>Godot </a:t>
            </a:r>
            <a:r>
              <a:rPr lang="es-MX" sz="1600" dirty="0" err="1"/>
              <a:t>Engine</a:t>
            </a: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/>
              <a:t>Github</a:t>
            </a: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/>
              <a:t>Gumroad</a:t>
            </a: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/>
              <a:t>Patreon</a:t>
            </a: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/>
              <a:t>Readthedocs</a:t>
            </a:r>
            <a:endParaRPr lang="es-MX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352CB1-4973-4272-8AA6-841F785E6F70}"/>
              </a:ext>
            </a:extLst>
          </p:cNvPr>
          <p:cNvCxnSpPr/>
          <p:nvPr/>
        </p:nvCxnSpPr>
        <p:spPr>
          <a:xfrm>
            <a:off x="2488538" y="794162"/>
            <a:ext cx="0" cy="394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3EE338-6B11-49A3-A53C-D7A9359ED436}"/>
              </a:ext>
            </a:extLst>
          </p:cNvPr>
          <p:cNvCxnSpPr>
            <a:cxnSpLocks/>
          </p:cNvCxnSpPr>
          <p:nvPr/>
        </p:nvCxnSpPr>
        <p:spPr>
          <a:xfrm flipV="1">
            <a:off x="764257" y="4734838"/>
            <a:ext cx="107933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D2317D-3E68-4F2C-9D83-0204F08F5D6B}"/>
              </a:ext>
            </a:extLst>
          </p:cNvPr>
          <p:cNvSpPr txBox="1"/>
          <p:nvPr/>
        </p:nvSpPr>
        <p:spPr>
          <a:xfrm>
            <a:off x="2478555" y="797898"/>
            <a:ext cx="20301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Actividades</a:t>
            </a:r>
            <a:br>
              <a:rPr lang="es-MX" b="1" dirty="0"/>
            </a:br>
            <a:r>
              <a:rPr lang="es-MX" b="1" dirty="0"/>
              <a:t>Clave</a:t>
            </a:r>
          </a:p>
          <a:p>
            <a:r>
              <a:rPr lang="es-MX" sz="1600" dirty="0"/>
              <a:t>Programar librerías</a:t>
            </a:r>
          </a:p>
          <a:p>
            <a:r>
              <a:rPr lang="es-MX" sz="1600" dirty="0"/>
              <a:t>Crear herramientas</a:t>
            </a:r>
          </a:p>
          <a:p>
            <a:r>
              <a:rPr lang="es-MX" sz="1600" dirty="0"/>
              <a:t>Documentar ejemplos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ED290C-BAC3-45DA-9267-60BE781F87E4}"/>
              </a:ext>
            </a:extLst>
          </p:cNvPr>
          <p:cNvCxnSpPr>
            <a:cxnSpLocks/>
          </p:cNvCxnSpPr>
          <p:nvPr/>
        </p:nvCxnSpPr>
        <p:spPr>
          <a:xfrm>
            <a:off x="2488538" y="2827131"/>
            <a:ext cx="2120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34DBC4-CFBA-46F5-97A4-9E4105B15EA2}"/>
              </a:ext>
            </a:extLst>
          </p:cNvPr>
          <p:cNvSpPr txBox="1"/>
          <p:nvPr/>
        </p:nvSpPr>
        <p:spPr>
          <a:xfrm>
            <a:off x="2505554" y="2828434"/>
            <a:ext cx="160492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Recursos</a:t>
            </a:r>
            <a:br>
              <a:rPr lang="es-MX" b="1" dirty="0"/>
            </a:br>
            <a:r>
              <a:rPr lang="es-MX" b="1" dirty="0"/>
              <a:t>Clave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Godot </a:t>
            </a:r>
            <a:r>
              <a:rPr lang="es-MX" sz="1600" dirty="0" err="1"/>
              <a:t>Engine</a:t>
            </a: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/>
              <a:t>Sphinx</a:t>
            </a:r>
            <a:r>
              <a:rPr lang="es-MX" sz="1600" dirty="0"/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5FF8B3-52BD-43D9-B96E-4D0CABC22807}"/>
              </a:ext>
            </a:extLst>
          </p:cNvPr>
          <p:cNvCxnSpPr/>
          <p:nvPr/>
        </p:nvCxnSpPr>
        <p:spPr>
          <a:xfrm>
            <a:off x="4609106" y="794162"/>
            <a:ext cx="0" cy="394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04E683-7988-4BE7-AE37-8BC2A8057846}"/>
              </a:ext>
            </a:extLst>
          </p:cNvPr>
          <p:cNvSpPr txBox="1"/>
          <p:nvPr/>
        </p:nvSpPr>
        <p:spPr>
          <a:xfrm>
            <a:off x="4621599" y="773789"/>
            <a:ext cx="22932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/>
              <a:t>Propuesta </a:t>
            </a:r>
          </a:p>
          <a:p>
            <a:pPr algn="just"/>
            <a:r>
              <a:rPr lang="es-MX" b="1" dirty="0"/>
              <a:t>de valor</a:t>
            </a:r>
          </a:p>
          <a:p>
            <a:r>
              <a:rPr lang="es-MX" sz="1600" dirty="0"/>
              <a:t>Conjunto de herramientas gratuito</a:t>
            </a:r>
          </a:p>
          <a:p>
            <a:pPr algn="just"/>
            <a:r>
              <a:rPr lang="es-MX" sz="1600" dirty="0"/>
              <a:t>para crear video juegos</a:t>
            </a:r>
          </a:p>
          <a:p>
            <a:pPr algn="just"/>
            <a:r>
              <a:rPr lang="es-MX" sz="1600" dirty="0"/>
              <a:t>sin conocimientos </a:t>
            </a:r>
          </a:p>
          <a:p>
            <a:pPr algn="just"/>
            <a:r>
              <a:rPr lang="es-MX" sz="1600" dirty="0"/>
              <a:t>de programación, </a:t>
            </a:r>
          </a:p>
          <a:p>
            <a:pPr algn="just"/>
            <a:r>
              <a:rPr lang="es-MX" sz="1600" dirty="0"/>
              <a:t>Intuitivo, ligero, con</a:t>
            </a:r>
          </a:p>
          <a:p>
            <a:pPr algn="just"/>
            <a:r>
              <a:rPr lang="es-MX" sz="1600" dirty="0"/>
              <a:t>documentación clara y </a:t>
            </a:r>
          </a:p>
          <a:p>
            <a:pPr algn="just"/>
            <a:r>
              <a:rPr lang="es-MX" sz="1600" dirty="0"/>
              <a:t>con opción de </a:t>
            </a:r>
          </a:p>
          <a:p>
            <a:pPr algn="just"/>
            <a:r>
              <a:rPr lang="es-MX" sz="1600" dirty="0"/>
              <a:t>ser extendido o </a:t>
            </a:r>
          </a:p>
          <a:p>
            <a:pPr algn="just"/>
            <a:r>
              <a:rPr lang="es-MX" sz="1600" dirty="0"/>
              <a:t>modificado.</a:t>
            </a:r>
            <a:endParaRPr lang="es-MX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3C16C5-043B-4CA6-B133-4BB62EEA52ED}"/>
              </a:ext>
            </a:extLst>
          </p:cNvPr>
          <p:cNvCxnSpPr>
            <a:cxnSpLocks/>
          </p:cNvCxnSpPr>
          <p:nvPr/>
        </p:nvCxnSpPr>
        <p:spPr>
          <a:xfrm>
            <a:off x="6918808" y="794162"/>
            <a:ext cx="0" cy="394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271AD9-1004-490C-A096-5AE9A102D4DA}"/>
              </a:ext>
            </a:extLst>
          </p:cNvPr>
          <p:cNvSpPr txBox="1"/>
          <p:nvPr/>
        </p:nvSpPr>
        <p:spPr>
          <a:xfrm>
            <a:off x="6992333" y="773789"/>
            <a:ext cx="20181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Relaciones</a:t>
            </a:r>
          </a:p>
          <a:p>
            <a:r>
              <a:rPr lang="es-MX" b="1" dirty="0"/>
              <a:t>Con clientes</a:t>
            </a:r>
            <a:br>
              <a:rPr lang="es-MX" b="1" dirty="0"/>
            </a:br>
            <a:r>
              <a:rPr lang="es-MX" sz="1600" dirty="0"/>
              <a:t>Se ofrece un </a:t>
            </a:r>
          </a:p>
          <a:p>
            <a:r>
              <a:rPr lang="es-MX" sz="1600" dirty="0"/>
              <a:t>conjunto de </a:t>
            </a:r>
          </a:p>
          <a:p>
            <a:r>
              <a:rPr lang="es-MX" sz="1600" dirty="0"/>
              <a:t>prefabricados y</a:t>
            </a:r>
          </a:p>
          <a:p>
            <a:r>
              <a:rPr lang="es-MX" sz="1600" dirty="0"/>
              <a:t>herramientas para</a:t>
            </a:r>
          </a:p>
          <a:p>
            <a:r>
              <a:rPr lang="es-MX" sz="1600" dirty="0"/>
              <a:t>desarrollar </a:t>
            </a:r>
          </a:p>
          <a:p>
            <a:r>
              <a:rPr lang="es-MX" sz="1600" dirty="0"/>
              <a:t>Rápidamente</a:t>
            </a:r>
          </a:p>
          <a:p>
            <a:r>
              <a:rPr lang="es-MX" sz="1600" dirty="0"/>
              <a:t>juegos de</a:t>
            </a:r>
          </a:p>
          <a:p>
            <a:r>
              <a:rPr lang="es-MX" sz="1600" dirty="0"/>
              <a:t>forma gratuita, </a:t>
            </a:r>
          </a:p>
          <a:p>
            <a:r>
              <a:rPr lang="es-MX" sz="1600" dirty="0"/>
              <a:t>también se ofrece</a:t>
            </a:r>
          </a:p>
          <a:p>
            <a:r>
              <a:rPr lang="es-MX" sz="1600" dirty="0"/>
              <a:t>una versión </a:t>
            </a:r>
          </a:p>
          <a:p>
            <a:r>
              <a:rPr lang="es-MX" sz="1600" dirty="0"/>
              <a:t>optimizada de </a:t>
            </a:r>
          </a:p>
          <a:p>
            <a:r>
              <a:rPr lang="es-MX" sz="1600" dirty="0"/>
              <a:t>forma comercial, </a:t>
            </a:r>
          </a:p>
          <a:p>
            <a:r>
              <a:rPr lang="es-MX" sz="1600" dirty="0"/>
              <a:t>con soporte técnico.</a:t>
            </a:r>
            <a:endParaRPr lang="es-MX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96CE2-2DBA-4E33-8B81-3A8BBB9755FC}"/>
              </a:ext>
            </a:extLst>
          </p:cNvPr>
          <p:cNvSpPr txBox="1"/>
          <p:nvPr/>
        </p:nvSpPr>
        <p:spPr>
          <a:xfrm>
            <a:off x="9135637" y="4731088"/>
            <a:ext cx="227107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Canales</a:t>
            </a:r>
          </a:p>
          <a:p>
            <a:r>
              <a:rPr lang="es-MX" sz="1600" dirty="0"/>
              <a:t>Promoción vía Anuncios</a:t>
            </a:r>
          </a:p>
          <a:p>
            <a:r>
              <a:rPr lang="es-MX" sz="1600" dirty="0"/>
              <a:t>dirigidos de Google y </a:t>
            </a:r>
          </a:p>
          <a:p>
            <a:r>
              <a:rPr lang="es-MX" sz="1600" dirty="0"/>
              <a:t>Facebook. </a:t>
            </a:r>
          </a:p>
          <a:p>
            <a:r>
              <a:rPr lang="es-MX" sz="1600" dirty="0"/>
              <a:t>Distribución vía </a:t>
            </a:r>
            <a:r>
              <a:rPr lang="es-MX" sz="1600" dirty="0" err="1"/>
              <a:t>Github</a:t>
            </a:r>
            <a:r>
              <a:rPr lang="es-MX" sz="1600" dirty="0"/>
              <a:t> y </a:t>
            </a:r>
          </a:p>
          <a:p>
            <a:r>
              <a:rPr lang="es-MX" sz="1600" dirty="0" err="1"/>
              <a:t>Gumroad</a:t>
            </a:r>
            <a:r>
              <a:rPr lang="es-MX" sz="1600" dirty="0"/>
              <a:t>.</a:t>
            </a:r>
          </a:p>
          <a:p>
            <a:endParaRPr lang="es-MX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E9A2AA-8AED-4E8B-AED3-202949E7D744}"/>
              </a:ext>
            </a:extLst>
          </p:cNvPr>
          <p:cNvCxnSpPr>
            <a:cxnSpLocks/>
          </p:cNvCxnSpPr>
          <p:nvPr/>
        </p:nvCxnSpPr>
        <p:spPr>
          <a:xfrm>
            <a:off x="9039376" y="794162"/>
            <a:ext cx="0" cy="57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B3446B-7327-4B47-A914-CD0D6CC9AABA}"/>
              </a:ext>
            </a:extLst>
          </p:cNvPr>
          <p:cNvSpPr txBox="1"/>
          <p:nvPr/>
        </p:nvSpPr>
        <p:spPr>
          <a:xfrm>
            <a:off x="9166876" y="773789"/>
            <a:ext cx="188352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Segmentos de</a:t>
            </a:r>
          </a:p>
          <a:p>
            <a:r>
              <a:rPr lang="es-MX" b="1" dirty="0"/>
              <a:t>clientes</a:t>
            </a:r>
          </a:p>
          <a:p>
            <a:r>
              <a:rPr lang="es-MX" sz="1600" dirty="0"/>
              <a:t>Personas con </a:t>
            </a:r>
          </a:p>
          <a:p>
            <a:r>
              <a:rPr lang="es-MX" sz="1600" dirty="0"/>
              <a:t>cualquier nivel de</a:t>
            </a:r>
          </a:p>
          <a:p>
            <a:r>
              <a:rPr lang="es-MX" sz="1600" dirty="0"/>
              <a:t>conocimiento sobre </a:t>
            </a:r>
          </a:p>
          <a:p>
            <a:r>
              <a:rPr lang="es-MX" sz="1600" dirty="0"/>
              <a:t>desarrollo de </a:t>
            </a:r>
          </a:p>
          <a:p>
            <a:r>
              <a:rPr lang="es-MX" sz="1600" dirty="0"/>
              <a:t>videojuegos, </a:t>
            </a:r>
          </a:p>
          <a:p>
            <a:r>
              <a:rPr lang="es-MX" sz="1600" dirty="0"/>
              <a:t>interesados en ello. </a:t>
            </a:r>
            <a:br>
              <a:rPr lang="es-MX" sz="1600" dirty="0"/>
            </a:br>
            <a:endParaRPr lang="es-MX" sz="16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2CC6DE2-5344-4E61-BA8D-1652B3D6B48A}"/>
              </a:ext>
            </a:extLst>
          </p:cNvPr>
          <p:cNvCxnSpPr>
            <a:cxnSpLocks/>
          </p:cNvCxnSpPr>
          <p:nvPr/>
        </p:nvCxnSpPr>
        <p:spPr>
          <a:xfrm>
            <a:off x="764257" y="794162"/>
            <a:ext cx="0" cy="57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218578-3309-429D-B91F-86D2A4F23AAB}"/>
              </a:ext>
            </a:extLst>
          </p:cNvPr>
          <p:cNvCxnSpPr>
            <a:cxnSpLocks/>
          </p:cNvCxnSpPr>
          <p:nvPr/>
        </p:nvCxnSpPr>
        <p:spPr>
          <a:xfrm>
            <a:off x="11561523" y="794162"/>
            <a:ext cx="0" cy="570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D2F9C0-4182-4856-AE21-7F7234E3E5FB}"/>
              </a:ext>
            </a:extLst>
          </p:cNvPr>
          <p:cNvCxnSpPr>
            <a:cxnSpLocks/>
          </p:cNvCxnSpPr>
          <p:nvPr/>
        </p:nvCxnSpPr>
        <p:spPr>
          <a:xfrm>
            <a:off x="768207" y="794162"/>
            <a:ext cx="10797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B4792E-C184-482F-910B-45F9A3342A8A}"/>
              </a:ext>
            </a:extLst>
          </p:cNvPr>
          <p:cNvCxnSpPr>
            <a:cxnSpLocks/>
          </p:cNvCxnSpPr>
          <p:nvPr/>
        </p:nvCxnSpPr>
        <p:spPr>
          <a:xfrm>
            <a:off x="768207" y="6501008"/>
            <a:ext cx="10797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2C55F6-FEC1-4B71-868F-487D49845DBE}"/>
              </a:ext>
            </a:extLst>
          </p:cNvPr>
          <p:cNvCxnSpPr>
            <a:cxnSpLocks/>
          </p:cNvCxnSpPr>
          <p:nvPr/>
        </p:nvCxnSpPr>
        <p:spPr>
          <a:xfrm>
            <a:off x="4609106" y="4718564"/>
            <a:ext cx="0" cy="176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30DB326-808D-4EC5-BC2D-E3FD13666814}"/>
              </a:ext>
            </a:extLst>
          </p:cNvPr>
          <p:cNvSpPr txBox="1"/>
          <p:nvPr/>
        </p:nvSpPr>
        <p:spPr>
          <a:xfrm>
            <a:off x="764257" y="4734837"/>
            <a:ext cx="39715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Estructura de costos</a:t>
            </a:r>
          </a:p>
          <a:p>
            <a:r>
              <a:rPr lang="es-MX" sz="1600" dirty="0"/>
              <a:t>$100 mensuales en electricidad, </a:t>
            </a:r>
          </a:p>
          <a:p>
            <a:r>
              <a:rPr lang="es-MX" sz="1600" dirty="0"/>
              <a:t>$500 en gastos de vida por persona,</a:t>
            </a:r>
          </a:p>
          <a:p>
            <a:r>
              <a:rPr lang="es-MX" sz="1600" dirty="0"/>
              <a:t>$120 en anuncios de Facebook, $400 máximo</a:t>
            </a:r>
          </a:p>
          <a:p>
            <a:r>
              <a:rPr lang="es-MX" sz="1600" dirty="0"/>
              <a:t>en anuncios de Google. (Al mes). </a:t>
            </a:r>
          </a:p>
          <a:p>
            <a:r>
              <a:rPr lang="es-MX" sz="1600" dirty="0"/>
              <a:t>Mínimo de 6 meses de desarrollo. </a:t>
            </a:r>
            <a:endParaRPr lang="es-MX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BCAE14-41C7-4566-AA5D-48F3B700BF97}"/>
              </a:ext>
            </a:extLst>
          </p:cNvPr>
          <p:cNvSpPr txBox="1"/>
          <p:nvPr/>
        </p:nvSpPr>
        <p:spPr>
          <a:xfrm>
            <a:off x="4609105" y="4734837"/>
            <a:ext cx="447936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Fuentes de ingresos</a:t>
            </a:r>
          </a:p>
          <a:p>
            <a:r>
              <a:rPr lang="es-MX" sz="1600" dirty="0"/>
              <a:t>Suscripción vía </a:t>
            </a:r>
            <a:r>
              <a:rPr lang="es-MX" sz="1600" dirty="0" err="1"/>
              <a:t>Patreon</a:t>
            </a:r>
            <a:r>
              <a:rPr lang="es-MX" sz="1600" dirty="0"/>
              <a:t>, ofreciendo soporte técnico</a:t>
            </a:r>
          </a:p>
          <a:p>
            <a:r>
              <a:rPr lang="es-MX" sz="1600" dirty="0"/>
              <a:t>y licencia para uso de la versión optimizada, con un </a:t>
            </a:r>
          </a:p>
          <a:p>
            <a:r>
              <a:rPr lang="es-MX" sz="1600" dirty="0"/>
              <a:t>Coste de 25 USD por actualización de versión.</a:t>
            </a:r>
          </a:p>
          <a:p>
            <a:endParaRPr lang="es-MX" b="1" dirty="0"/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140460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91C7A-741B-4022-88CB-89CA2520C4F4}"/>
              </a:ext>
            </a:extLst>
          </p:cNvPr>
          <p:cNvSpPr txBox="1"/>
          <p:nvPr/>
        </p:nvSpPr>
        <p:spPr>
          <a:xfrm>
            <a:off x="5029200" y="3429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007BE01-DED0-4FA3-B163-4932CBE8E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66867"/>
            <a:ext cx="11734800" cy="452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32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Referencias</a:t>
            </a:r>
            <a:endParaRPr kumimoji="0" lang="en-US" altLang="es-MX" sz="3200" b="0" i="0" u="none" strike="noStrike" cap="none" normalizeH="0" baseline="0" dirty="0">
              <a:ln>
                <a:noFill/>
              </a:ln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s-MX" sz="3200" b="0" i="0" u="none" strike="noStrike" cap="none" normalizeH="0" baseline="0" dirty="0">
              <a:ln>
                <a:noFill/>
              </a:ln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Niall, M. (2015, Junio 26). </a:t>
            </a:r>
            <a:r>
              <a:rPr kumimoji="0" lang="en-US" altLang="es-MX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America's Favorite Video Game Genres [Infographic]</a:t>
            </a: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Recuperado</a:t>
            </a: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de Forbes: </a:t>
            </a: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https://www.forbes.com/sites/unicefusa/2019/01/24/in-photos-10-classrooms-from-around-the-world/#77901ff11748</a:t>
            </a:r>
            <a:endParaRPr kumimoji="0" lang="en-US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Statista. (2018, Mayo). </a:t>
            </a:r>
            <a:r>
              <a:rPr kumimoji="0" lang="en-US" altLang="es-MX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Genre breakdown of video game sales in the United States in 2017</a:t>
            </a: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Recuperado</a:t>
            </a: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de Statista: </a:t>
            </a: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https://www.statista.com/statistics/189592/breakdown-of-us-video-game-sales-2009-by-genre/</a:t>
            </a:r>
            <a:endParaRPr kumimoji="0" lang="en-US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Tom, W. (2018, Abril 30). </a:t>
            </a:r>
            <a:r>
              <a:rPr kumimoji="0" lang="en-US" altLang="es-MX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Global Games Market Revenues 2018 | Per Region &amp; Segment</a:t>
            </a: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Recuperado</a:t>
            </a: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kumimoji="0" lang="en-US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Newzoo</a:t>
            </a: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https://newzoo.com/insights/articles/global-games-market-reaches-137-9-billion-in-2018-mobile-games-take-half</a:t>
            </a:r>
            <a:endParaRPr kumimoji="0" lang="en-US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323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7551CD-31E3-47D5-8461-D4DD7DD1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6477"/>
            <a:ext cx="7729728" cy="454056"/>
          </a:xfrm>
        </p:spPr>
        <p:txBody>
          <a:bodyPr>
            <a:normAutofit fontScale="90000"/>
          </a:bodyPr>
          <a:lstStyle/>
          <a:p>
            <a:r>
              <a:rPr lang="es-MX" dirty="0"/>
              <a:t>Porcentaje de ganancias (2014)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DB4B07-9CBC-4FAD-A159-6754146D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Content Placeholder 2">
            <a:extLst>
              <a:ext uri="{FF2B5EF4-FFF2-40B4-BE49-F238E27FC236}">
                <a16:creationId xmlns:a16="http://schemas.microsoft.com/office/drawing/2014/main" id="{6C77AB83-6FE5-4062-8BAD-618D16354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32" y="838202"/>
            <a:ext cx="8209936" cy="584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7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7551CD-31E3-47D5-8461-D4DD7DD1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6477"/>
            <a:ext cx="7729728" cy="454056"/>
          </a:xfrm>
        </p:spPr>
        <p:txBody>
          <a:bodyPr>
            <a:normAutofit fontScale="90000"/>
          </a:bodyPr>
          <a:lstStyle/>
          <a:p>
            <a:r>
              <a:rPr lang="es-MX" dirty="0"/>
              <a:t>Porcentaje de ganancias (2017)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DB4B07-9CBC-4FAD-A159-6754146D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7F689-CDC5-4F54-B90B-7E793B20A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" t="3827" b="2628"/>
          <a:stretch/>
        </p:blipFill>
        <p:spPr>
          <a:xfrm>
            <a:off x="1696065" y="996247"/>
            <a:ext cx="8799870" cy="56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9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397061-2CA3-4AB9-844B-B3F17E549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0BFE5-A770-4811-9697-F39E5AEC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20400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 err="1">
                <a:solidFill>
                  <a:srgbClr val="262626"/>
                </a:solidFill>
              </a:rPr>
              <a:t>Ganancias</a:t>
            </a:r>
            <a:r>
              <a:rPr lang="en-US" sz="3200" dirty="0">
                <a:solidFill>
                  <a:srgbClr val="262626"/>
                </a:solidFill>
              </a:rPr>
              <a:t> por </a:t>
            </a:r>
            <a:r>
              <a:rPr lang="en-US" sz="3200" dirty="0" err="1">
                <a:solidFill>
                  <a:srgbClr val="262626"/>
                </a:solidFill>
              </a:rPr>
              <a:t>Región</a:t>
            </a:r>
            <a:endParaRPr lang="en-US" sz="3200" dirty="0">
              <a:solidFill>
                <a:srgbClr val="262626"/>
              </a:solidFill>
            </a:endParaRPr>
          </a:p>
        </p:txBody>
      </p:sp>
      <p:pic>
        <p:nvPicPr>
          <p:cNvPr id="7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D5EFC54F-5950-4E77-B8F7-28E06C0E6EC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59"/>
          <a:stretch/>
        </p:blipFill>
        <p:spPr>
          <a:xfrm>
            <a:off x="1409700" y="-2"/>
            <a:ext cx="9372600" cy="463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4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4397061-2CA3-4AB9-844B-B3F17E549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EA9747-3667-4CF0-A78D-6980CDA2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436" y="5176684"/>
            <a:ext cx="6821128" cy="1371600"/>
          </a:xfrm>
        </p:spPr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en-US" sz="2000" dirty="0">
                <a:solidFill>
                  <a:srgbClr val="262626"/>
                </a:solidFill>
              </a:rPr>
              <a:t>+6.45% </a:t>
            </a:r>
            <a:r>
              <a:rPr lang="en-US" sz="2000" dirty="0" err="1">
                <a:solidFill>
                  <a:srgbClr val="262626"/>
                </a:solidFill>
              </a:rPr>
              <a:t>crecimiento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anual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proyectado</a:t>
            </a:r>
            <a:br>
              <a:rPr lang="en-US" sz="2000" dirty="0">
                <a:solidFill>
                  <a:srgbClr val="262626"/>
                </a:solidFill>
              </a:rPr>
            </a:br>
            <a:r>
              <a:rPr lang="en-US" sz="2000" dirty="0">
                <a:solidFill>
                  <a:srgbClr val="262626"/>
                </a:solidFill>
              </a:rPr>
              <a:t>9.54 mil </a:t>
            </a:r>
            <a:r>
              <a:rPr lang="en-US" sz="2000" dirty="0" err="1">
                <a:solidFill>
                  <a:srgbClr val="262626"/>
                </a:solidFill>
              </a:rPr>
              <a:t>millones</a:t>
            </a:r>
            <a:r>
              <a:rPr lang="en-US" sz="2000" dirty="0">
                <a:solidFill>
                  <a:srgbClr val="262626"/>
                </a:solidFill>
              </a:rPr>
              <a:t> de </a:t>
            </a:r>
            <a:r>
              <a:rPr lang="en-US" sz="2000" dirty="0" err="1">
                <a:solidFill>
                  <a:srgbClr val="262626"/>
                </a:solidFill>
              </a:rPr>
              <a:t>dólares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en</a:t>
            </a:r>
            <a:r>
              <a:rPr lang="en-US" sz="2000" dirty="0">
                <a:solidFill>
                  <a:srgbClr val="262626"/>
                </a:solidFill>
              </a:rPr>
              <a:t> </a:t>
            </a:r>
            <a:r>
              <a:rPr lang="en-US" sz="2000" dirty="0" err="1">
                <a:solidFill>
                  <a:srgbClr val="262626"/>
                </a:solidFill>
              </a:rPr>
              <a:t>ganancias</a:t>
            </a:r>
            <a:endParaRPr lang="en-US" sz="2000" dirty="0">
              <a:solidFill>
                <a:srgbClr val="262626"/>
              </a:solidFill>
            </a:endParaRPr>
          </a:p>
        </p:txBody>
      </p:sp>
      <p:pic>
        <p:nvPicPr>
          <p:cNvPr id="14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65A7646-6E75-4832-BFC9-EED6E647BBE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3"/>
          <a:stretch/>
        </p:blipFill>
        <p:spPr bwMode="auto">
          <a:xfrm>
            <a:off x="1091542" y="74745"/>
            <a:ext cx="10008916" cy="476901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7430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628D86-E81B-4050-85DF-6EFB1B3A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Antecedentes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31593-5C38-4521-87BC-1D1ACBC95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333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FCE8-66AB-478E-88A3-19E349AA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FPS </a:t>
            </a:r>
            <a:r>
              <a:rPr lang="es-MX" dirty="0" err="1"/>
              <a:t>Creator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2A11-9F48-4775-AB03-A0E524CA0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Lanzamiento: 2005</a:t>
            </a:r>
          </a:p>
          <a:p>
            <a:r>
              <a:rPr lang="es-MX" dirty="0"/>
              <a:t>DirectX9</a:t>
            </a:r>
          </a:p>
          <a:p>
            <a:r>
              <a:rPr lang="es-MX" dirty="0"/>
              <a:t>Última actualización: 2017 (Black Ice Mod)</a:t>
            </a:r>
          </a:p>
          <a:p>
            <a:r>
              <a:rPr lang="es-MX" dirty="0"/>
              <a:t>Multijugador sin soporte desde el 2016</a:t>
            </a:r>
          </a:p>
          <a:p>
            <a:r>
              <a:rPr lang="es-MX" dirty="0"/>
              <a:t>Uso máximo de RAM de 2GB</a:t>
            </a:r>
          </a:p>
          <a:p>
            <a:r>
              <a:rPr lang="es-MX" dirty="0"/>
              <a:t>Máximo 5 niveles</a:t>
            </a:r>
          </a:p>
          <a:p>
            <a:r>
              <a:rPr lang="es-MX" dirty="0"/>
              <a:t>Plataformas: Windows</a:t>
            </a:r>
          </a:p>
          <a:p>
            <a:r>
              <a:rPr lang="es-MX" dirty="0"/>
              <a:t>Código en </a:t>
            </a:r>
            <a:r>
              <a:rPr lang="es-MX" dirty="0" err="1"/>
              <a:t>Github</a:t>
            </a:r>
            <a:r>
              <a:rPr lang="es-MX" dirty="0"/>
              <a:t>, sin licencia especificada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829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F7BC-87C7-4647-AC36-51F80000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Frecuencia de Búsqueda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275F297-0CCC-40E6-970F-296F7A44F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31061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132F37-E2CF-459F-A8EA-0E417AD8EFE5}"/>
              </a:ext>
            </a:extLst>
          </p:cNvPr>
          <p:cNvSpPr txBox="1"/>
          <p:nvPr/>
        </p:nvSpPr>
        <p:spPr>
          <a:xfrm>
            <a:off x="1511123" y="6225413"/>
            <a:ext cx="826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Nota: Google no proporciona información en bruto, solo porcentajes y comparaciones.</a:t>
            </a:r>
          </a:p>
        </p:txBody>
      </p:sp>
    </p:spTree>
    <p:extLst>
      <p:ext uri="{BB962C8B-B14F-4D97-AF65-F5344CB8AC3E}">
        <p14:creationId xmlns:p14="http://schemas.microsoft.com/office/powerpoint/2010/main" val="18152885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1070</Words>
  <Application>Microsoft Office PowerPoint</Application>
  <PresentationFormat>Widescreen</PresentationFormat>
  <Paragraphs>256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Gill Sans MT</vt:lpstr>
      <vt:lpstr>Parcel</vt:lpstr>
      <vt:lpstr>Joyeuse</vt:lpstr>
      <vt:lpstr>El mercado</vt:lpstr>
      <vt:lpstr>Porcentaje de ganancias (2014)</vt:lpstr>
      <vt:lpstr>Porcentaje de ganancias (2017)</vt:lpstr>
      <vt:lpstr>Ganancias por Región</vt:lpstr>
      <vt:lpstr>+6.45% crecimiento anual proyectado 9.54 mil millones de dólares en ganancias</vt:lpstr>
      <vt:lpstr>Antecedentes</vt:lpstr>
      <vt:lpstr>FPS Creator</vt:lpstr>
      <vt:lpstr>Frecuencia de Búsqueda </vt:lpstr>
      <vt:lpstr>GameGuru</vt:lpstr>
      <vt:lpstr>Frecuencia de búsqueda</vt:lpstr>
      <vt:lpstr>SilentWalk FPS</vt:lpstr>
      <vt:lpstr>Entidad 3d</vt:lpstr>
      <vt:lpstr>Frecuencia de búsqueda</vt:lpstr>
      <vt:lpstr>Reality Factory</vt:lpstr>
      <vt:lpstr>PowerPoint Presentation</vt:lpstr>
      <vt:lpstr>PowerPoint Presentation</vt:lpstr>
      <vt:lpstr>Comparación</vt:lpstr>
      <vt:lpstr>Engines modernos</vt:lpstr>
      <vt:lpstr>unity</vt:lpstr>
      <vt:lpstr>Unreal</vt:lpstr>
      <vt:lpstr>Godot</vt:lpstr>
      <vt:lpstr>Otros engines foss</vt:lpstr>
      <vt:lpstr>Comparación</vt:lpstr>
      <vt:lpstr>Framework Jouyeuse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Joyeuse</dc:title>
  <dc:creator>Yael Atletl Bueno</dc:creator>
  <cp:lastModifiedBy>Yael Atletl Bueno</cp:lastModifiedBy>
  <cp:revision>34</cp:revision>
  <dcterms:created xsi:type="dcterms:W3CDTF">2019-01-30T06:15:12Z</dcterms:created>
  <dcterms:modified xsi:type="dcterms:W3CDTF">2019-02-20T18:34:09Z</dcterms:modified>
</cp:coreProperties>
</file>