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D4F"/>
    <a:srgbClr val="E23436"/>
    <a:srgbClr val="FF9326"/>
    <a:srgbClr val="429835"/>
    <a:srgbClr val="4FAA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3FCE02C-6EC6-4E09-BC2C-9FDED4DE236E}" type="datetimeFigureOut">
              <a:rPr lang="en-US" smtClean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37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173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2348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6012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8599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979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15543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5A7A-4A9A-410F-B848-AB998ACC9419}" type="datetimeFigureOut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284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3E88-2D66-4D17-B0FA-EA13CB20B2FF}" type="datetimeFigureOut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46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36E1-9596-4E98-8786-4A17C5D29C65}" type="datetimeFigureOut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90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1A55-63BC-4BA2-9538-7DDEADA10621}" type="datetimeFigureOut">
              <a:rPr lang="en-US" smtClean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52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1ABB-8821-4BF5-97A9-E1A66ACAEAA9}" type="datetimeFigureOut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16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37B1C-D4A1-4A4F-A470-80868146AFC5}" type="datetimeFigureOut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16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D1B9-F39E-471E-80A9-595CAA5664AD}" type="datetimeFigureOut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84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EABC-E2B9-4606-A74F-CB06AF596887}" type="datetimeFigureOut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18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50A0-01A3-4F4E-AA52-F716A9BFD4EB}" type="datetimeFigureOut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89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1CCA-BB49-46C7-A0E2-F42339750F9A}" type="datetimeFigureOut">
              <a:rPr lang="en-US" smtClean="0"/>
              <a:t>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83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205CAA-4E5A-4223-BD55-C5D2841AC9EF}" type="datetimeFigureOut">
              <a:rPr lang="en-US" smtClean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11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  <p:sldLayoutId id="214748391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MEAN Notes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Ein Projekt von Jovan </a:t>
            </a:r>
            <a:r>
              <a:rPr lang="de-DE" dirty="0" err="1" smtClean="0"/>
              <a:t>Gerodetti</a:t>
            </a:r>
            <a:r>
              <a:rPr lang="de-DE" dirty="0" smtClean="0"/>
              <a:t>, Lloyd </a:t>
            </a:r>
            <a:r>
              <a:rPr lang="de-DE" dirty="0" err="1" smtClean="0"/>
              <a:t>Niebel</a:t>
            </a:r>
            <a:r>
              <a:rPr lang="de-DE" dirty="0" smtClean="0"/>
              <a:t> und Philipp Beck</a:t>
            </a:r>
          </a:p>
          <a:p>
            <a:endParaRPr lang="de-DE" sz="2600" dirty="0" smtClean="0"/>
          </a:p>
          <a:p>
            <a:r>
              <a:rPr lang="de-DE" sz="1200" dirty="0" smtClean="0"/>
              <a:t>Fakultät für Informatik – SRH Heidelberg				Projektarbeit I – Prof</a:t>
            </a:r>
            <a:r>
              <a:rPr lang="de-DE" sz="1200" dirty="0"/>
              <a:t>. Dr. Mohammed </a:t>
            </a:r>
            <a:r>
              <a:rPr lang="de-DE" sz="1200" dirty="0" err="1"/>
              <a:t>Yass</a:t>
            </a:r>
            <a:endParaRPr lang="de-DE" sz="12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8932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Vorstellung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095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096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570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MEAN Notes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Aufgabenstellung</a:t>
            </a:r>
          </a:p>
          <a:p>
            <a:r>
              <a:rPr lang="de-DE" dirty="0"/>
              <a:t>Projekt</a:t>
            </a:r>
          </a:p>
          <a:p>
            <a:r>
              <a:rPr lang="de-DE" dirty="0" smtClean="0"/>
              <a:t>Konzept</a:t>
            </a:r>
            <a:endParaRPr lang="de-DE" dirty="0"/>
          </a:p>
          <a:p>
            <a:r>
              <a:rPr lang="de-DE" dirty="0" smtClean="0"/>
              <a:t>Vorstellung</a:t>
            </a:r>
            <a:endParaRPr lang="de-DE" dirty="0"/>
          </a:p>
          <a:p>
            <a:r>
              <a:rPr lang="de-DE" dirty="0" smtClean="0"/>
              <a:t>Aussicht</a:t>
            </a:r>
            <a:endParaRPr lang="de-DE" dirty="0"/>
          </a:p>
          <a:p>
            <a:r>
              <a:rPr lang="de-DE" dirty="0" smtClean="0"/>
              <a:t>Quellen</a:t>
            </a:r>
            <a:endParaRPr lang="de-DE" dirty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2560062"/>
            <a:ext cx="3572432" cy="331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1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 erstellen</a:t>
            </a:r>
          </a:p>
          <a:p>
            <a:r>
              <a:rPr lang="de-DE" dirty="0"/>
              <a:t>Technologie beliebig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421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Webservice für Notizen</a:t>
            </a:r>
          </a:p>
          <a:p>
            <a:r>
              <a:rPr lang="de-DE" dirty="0"/>
              <a:t>Einfach Bedienung</a:t>
            </a:r>
          </a:p>
          <a:p>
            <a:r>
              <a:rPr lang="de-DE" dirty="0"/>
              <a:t>Gute Übersicht</a:t>
            </a:r>
          </a:p>
          <a:p>
            <a:r>
              <a:rPr lang="de-DE" dirty="0" smtClean="0"/>
              <a:t>Kategorisierbar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3493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2992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 – </a:t>
            </a:r>
            <a:r>
              <a:rPr lang="de-DE" dirty="0" err="1" smtClean="0"/>
              <a:t>Mockups</a:t>
            </a:r>
            <a:endParaRPr lang="de-DE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2736434"/>
            <a:ext cx="4718050" cy="2958344"/>
          </a:xfrm>
        </p:spPr>
      </p:pic>
      <p:pic>
        <p:nvPicPr>
          <p:cNvPr id="11" name="Inhaltsplatzhalt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25" y="2737575"/>
            <a:ext cx="4718050" cy="2956062"/>
          </a:xfrm>
        </p:spPr>
      </p:pic>
    </p:spTree>
    <p:extLst>
      <p:ext uri="{BB962C8B-B14F-4D97-AF65-F5344CB8AC3E}">
        <p14:creationId xmlns:p14="http://schemas.microsoft.com/office/powerpoint/2010/main" val="142481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– </a:t>
            </a:r>
            <a:r>
              <a:rPr lang="de-DE" dirty="0" err="1"/>
              <a:t>Mockups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2734146"/>
            <a:ext cx="4718050" cy="2962920"/>
          </a:xfrm>
        </p:spPr>
      </p:pic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25" y="2734612"/>
            <a:ext cx="4718050" cy="2961988"/>
          </a:xfrm>
        </p:spPr>
      </p:pic>
    </p:spTree>
    <p:extLst>
      <p:ext uri="{BB962C8B-B14F-4D97-AF65-F5344CB8AC3E}">
        <p14:creationId xmlns:p14="http://schemas.microsoft.com/office/powerpoint/2010/main" val="3784242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– </a:t>
            </a:r>
            <a:r>
              <a:rPr lang="de-DE" dirty="0" smtClean="0"/>
              <a:t>Datenmodell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011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– </a:t>
            </a:r>
            <a:r>
              <a:rPr lang="de-DE" dirty="0" smtClean="0"/>
              <a:t>Technologie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42" y="2564417"/>
            <a:ext cx="1800000" cy="1800000"/>
          </a:xfr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890" y="2564417"/>
            <a:ext cx="1800000" cy="180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138" y="2564417"/>
            <a:ext cx="1800000" cy="1800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394" y="2564417"/>
            <a:ext cx="1800000" cy="18000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8805396" y="4561419"/>
            <a:ext cx="35012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6600" dirty="0" smtClean="0">
                <a:solidFill>
                  <a:srgbClr val="99BD4F"/>
                </a:solidFill>
              </a:rPr>
              <a:t>Node.js</a:t>
            </a:r>
            <a:endParaRPr lang="de-DE" sz="6600" dirty="0">
              <a:solidFill>
                <a:srgbClr val="99BD4F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788336" y="4561419"/>
            <a:ext cx="35012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6600" dirty="0" smtClean="0">
                <a:solidFill>
                  <a:srgbClr val="E23436"/>
                </a:solidFill>
              </a:rPr>
              <a:t>Angular.js</a:t>
            </a:r>
            <a:endParaRPr lang="de-DE" sz="6600" dirty="0">
              <a:solidFill>
                <a:srgbClr val="E23436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731785" y="4561419"/>
            <a:ext cx="35012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6600" dirty="0" smtClean="0">
                <a:solidFill>
                  <a:srgbClr val="FF9326"/>
                </a:solidFill>
              </a:rPr>
              <a:t>Express.js</a:t>
            </a:r>
            <a:endParaRPr lang="de-DE" sz="6600" dirty="0">
              <a:solidFill>
                <a:srgbClr val="FF9326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96283" y="4561419"/>
            <a:ext cx="41355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6600" dirty="0" err="1" smtClean="0">
                <a:solidFill>
                  <a:srgbClr val="429835"/>
                </a:solidFill>
              </a:rPr>
              <a:t>MongoDB</a:t>
            </a:r>
            <a:endParaRPr lang="de-DE" sz="6600" dirty="0">
              <a:solidFill>
                <a:srgbClr val="429835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579452" y="4561419"/>
            <a:ext cx="9193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smtClean="0">
                <a:solidFill>
                  <a:srgbClr val="429835"/>
                </a:solidFill>
              </a:rPr>
              <a:t>M</a:t>
            </a:r>
            <a:endParaRPr lang="de-DE" sz="6600" dirty="0">
              <a:solidFill>
                <a:srgbClr val="429835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732547" y="4561419"/>
            <a:ext cx="7366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smtClean="0">
                <a:solidFill>
                  <a:srgbClr val="FF9326"/>
                </a:solidFill>
              </a:rPr>
              <a:t>E</a:t>
            </a:r>
            <a:endParaRPr lang="de-DE" sz="6600" dirty="0">
              <a:solidFill>
                <a:srgbClr val="FF9326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760258" y="4561419"/>
            <a:ext cx="8047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smtClean="0">
                <a:solidFill>
                  <a:srgbClr val="E23436"/>
                </a:solidFill>
              </a:rPr>
              <a:t>A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8759796" y="4561419"/>
            <a:ext cx="9302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smtClean="0">
                <a:solidFill>
                  <a:srgbClr val="99BD4F"/>
                </a:solidFill>
              </a:rPr>
              <a:t>N</a:t>
            </a:r>
            <a:endParaRPr lang="de-DE" sz="6600" dirty="0">
              <a:solidFill>
                <a:srgbClr val="99BD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548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6" grpId="0"/>
      <p:bldP spid="17" grpId="0"/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sc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sch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65</Words>
  <Application>Microsoft Office PowerPoint</Application>
  <PresentationFormat>Breitbild</PresentationFormat>
  <Paragraphs>35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Organisch</vt:lpstr>
      <vt:lpstr>MEAN Notes </vt:lpstr>
      <vt:lpstr>MEAN Notes</vt:lpstr>
      <vt:lpstr>Aufgabenstellung</vt:lpstr>
      <vt:lpstr>Projekt</vt:lpstr>
      <vt:lpstr>Projektplanung</vt:lpstr>
      <vt:lpstr>Konzept – Mockups</vt:lpstr>
      <vt:lpstr>Konzept – Mockups</vt:lpstr>
      <vt:lpstr>Konzept – Datenmodell</vt:lpstr>
      <vt:lpstr>Konzept – Technologie</vt:lpstr>
      <vt:lpstr>Vorstellung</vt:lpstr>
      <vt:lpstr>Aussicht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Notes</dc:title>
  <dc:creator>Philipp Beck</dc:creator>
  <cp:lastModifiedBy>Philipp Beck</cp:lastModifiedBy>
  <cp:revision>9</cp:revision>
  <dcterms:created xsi:type="dcterms:W3CDTF">2016-02-09T16:33:24Z</dcterms:created>
  <dcterms:modified xsi:type="dcterms:W3CDTF">2016-02-09T18:40:39Z</dcterms:modified>
</cp:coreProperties>
</file>