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09.02.2016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63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1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63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300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49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61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369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91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6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14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34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4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5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A50D42-C9CD-4801-B293-61D1F53EC57E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160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800" dirty="0" smtClean="0"/>
              <a:t>Ein Projekt von Phillip Beck, Jovan </a:t>
            </a:r>
            <a:r>
              <a:rPr lang="de-DE" sz="1800" dirty="0" err="1" smtClean="0"/>
              <a:t>Gerodetti</a:t>
            </a:r>
            <a:r>
              <a:rPr lang="de-DE" sz="1800" dirty="0" smtClean="0"/>
              <a:t> und Lloyd Niebel</a:t>
            </a:r>
          </a:p>
          <a:p>
            <a:endParaRPr lang="de-DE" sz="1800" dirty="0"/>
          </a:p>
          <a:p>
            <a:r>
              <a:rPr lang="de-DE" sz="1800" dirty="0" smtClean="0"/>
              <a:t>Fakultät für Informatik – SRH Heidelberg</a:t>
            </a:r>
          </a:p>
          <a:p>
            <a:endParaRPr lang="de-DE" sz="1800" dirty="0"/>
          </a:p>
          <a:p>
            <a:r>
              <a:rPr lang="de-DE" sz="1800" dirty="0" smtClean="0"/>
              <a:t>Prof. Dr. Mohammed </a:t>
            </a:r>
            <a:r>
              <a:rPr lang="de-DE" sz="1800" dirty="0" err="1" smtClean="0"/>
              <a:t>Yass</a:t>
            </a:r>
            <a:endParaRPr lang="de-DE" sz="1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068960"/>
            <a:ext cx="2852936" cy="2852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534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Zukünftige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smtClean="0"/>
              <a:t>Login -&gt; E-Mail überprüfen</a:t>
            </a:r>
          </a:p>
          <a:p>
            <a:r>
              <a:rPr lang="de-DE" dirty="0" smtClean="0"/>
              <a:t>„Multiplayer“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99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Strukturplan</a:t>
            </a:r>
          </a:p>
          <a:p>
            <a:pPr lvl="1"/>
            <a:r>
              <a:rPr lang="de-DE" dirty="0" smtClean="0"/>
              <a:t>Zeitplanung</a:t>
            </a:r>
          </a:p>
          <a:p>
            <a:pPr lvl="1"/>
            <a:r>
              <a:rPr lang="de-DE" dirty="0" smtClean="0"/>
              <a:t>Arbeitspakete</a:t>
            </a:r>
          </a:p>
          <a:p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Skizzen und </a:t>
            </a:r>
            <a:r>
              <a:rPr lang="de-DE" dirty="0" err="1" smtClean="0"/>
              <a:t>Mockups</a:t>
            </a:r>
            <a:endParaRPr lang="de-DE" dirty="0" smtClean="0"/>
          </a:p>
          <a:p>
            <a:pPr lvl="1"/>
            <a:r>
              <a:rPr lang="de-DE" dirty="0" smtClean="0"/>
              <a:t>Datenmodelle</a:t>
            </a:r>
          </a:p>
          <a:p>
            <a:pPr lvl="1"/>
            <a:r>
              <a:rPr lang="de-DE" dirty="0" smtClean="0"/>
              <a:t>Technologien</a:t>
            </a:r>
          </a:p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Zukünftige Features</a:t>
            </a:r>
          </a:p>
          <a:p>
            <a:r>
              <a:rPr lang="de-DE" dirty="0" smtClean="0"/>
              <a:t>(Quellen)</a:t>
            </a:r>
          </a:p>
        </p:txBody>
      </p:sp>
    </p:spTree>
    <p:extLst>
      <p:ext uri="{BB962C8B-B14F-4D97-AF65-F5344CB8AC3E}">
        <p14:creationId xmlns:p14="http://schemas.microsoft.com/office/powerpoint/2010/main" val="49895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smtClean="0"/>
              <a:t>Projekt erstellen</a:t>
            </a:r>
          </a:p>
          <a:p>
            <a:r>
              <a:rPr lang="de-DE" dirty="0" smtClean="0"/>
              <a:t>Technologie beliebig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366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smtClean="0"/>
              <a:t>Webservice für Notizen</a:t>
            </a:r>
          </a:p>
          <a:p>
            <a:r>
              <a:rPr lang="de-DE" dirty="0" smtClean="0"/>
              <a:t>Einfach Bedienung</a:t>
            </a:r>
          </a:p>
          <a:p>
            <a:r>
              <a:rPr lang="de-DE" dirty="0" smtClean="0"/>
              <a:t>Gute Übersicht</a:t>
            </a:r>
          </a:p>
          <a:p>
            <a:r>
              <a:rPr lang="de-DE" dirty="0" smtClean="0"/>
              <a:t>Kategorisierbar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36912"/>
            <a:ext cx="1174398" cy="2385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1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Projekt - </a:t>
            </a:r>
            <a:r>
              <a:rPr lang="de-DE" dirty="0" err="1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Strukturplan</a:t>
            </a:r>
          </a:p>
          <a:p>
            <a:pPr lvl="1"/>
            <a:r>
              <a:rPr lang="de-DE" dirty="0" smtClean="0"/>
              <a:t>Zeitplanung</a:t>
            </a:r>
          </a:p>
          <a:p>
            <a:pPr lvl="1"/>
            <a:r>
              <a:rPr lang="de-DE" dirty="0" smtClean="0"/>
              <a:t>Arbeitspakete</a:t>
            </a:r>
          </a:p>
          <a:p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Skizzen und </a:t>
            </a:r>
            <a:r>
              <a:rPr lang="de-DE" dirty="0" err="1" smtClean="0"/>
              <a:t>Mockups</a:t>
            </a:r>
            <a:endParaRPr lang="de-DE" dirty="0" smtClean="0"/>
          </a:p>
          <a:p>
            <a:pPr lvl="1"/>
            <a:r>
              <a:rPr lang="de-DE" dirty="0" smtClean="0"/>
              <a:t>Datenmodelle</a:t>
            </a:r>
          </a:p>
          <a:p>
            <a:pPr lvl="1"/>
            <a:r>
              <a:rPr lang="de-DE" dirty="0" smtClean="0"/>
              <a:t>Technologien</a:t>
            </a:r>
          </a:p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Zukünftige Features</a:t>
            </a:r>
          </a:p>
          <a:p>
            <a:r>
              <a:rPr lang="de-DE" dirty="0" smtClean="0"/>
              <a:t>(Quellen)</a:t>
            </a:r>
          </a:p>
        </p:txBody>
      </p:sp>
    </p:spTree>
    <p:extLst>
      <p:ext uri="{BB962C8B-B14F-4D97-AF65-F5344CB8AC3E}">
        <p14:creationId xmlns:p14="http://schemas.microsoft.com/office/powerpoint/2010/main" val="237603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Konzept – Skizzen &amp; </a:t>
            </a:r>
            <a:r>
              <a:rPr lang="de-DE" dirty="0" err="1" smtClean="0"/>
              <a:t>Mockups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err="1" smtClean="0"/>
              <a:t>Mockups</a:t>
            </a:r>
            <a:r>
              <a:rPr lang="de-DE" dirty="0" smtClean="0"/>
              <a:t> mit Proto.io erstellt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5436096" cy="3298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7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Konzept - Datenmodelle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Strukturplan</a:t>
            </a:r>
          </a:p>
          <a:p>
            <a:pPr lvl="1"/>
            <a:r>
              <a:rPr lang="de-DE" dirty="0" smtClean="0"/>
              <a:t>Zeitplanung</a:t>
            </a:r>
          </a:p>
          <a:p>
            <a:pPr lvl="1"/>
            <a:r>
              <a:rPr lang="de-DE" dirty="0" smtClean="0"/>
              <a:t>Arbeitspakete</a:t>
            </a:r>
          </a:p>
          <a:p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Skizzen und </a:t>
            </a:r>
            <a:r>
              <a:rPr lang="de-DE" dirty="0" err="1" smtClean="0"/>
              <a:t>Mockups</a:t>
            </a:r>
            <a:endParaRPr lang="de-DE" dirty="0" smtClean="0"/>
          </a:p>
          <a:p>
            <a:pPr lvl="1"/>
            <a:r>
              <a:rPr lang="de-DE" dirty="0" smtClean="0"/>
              <a:t>Datenmodelle</a:t>
            </a:r>
          </a:p>
          <a:p>
            <a:pPr lvl="1"/>
            <a:r>
              <a:rPr lang="de-DE" dirty="0" smtClean="0"/>
              <a:t>Technologien</a:t>
            </a:r>
          </a:p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Zukünftige Features</a:t>
            </a:r>
          </a:p>
          <a:p>
            <a:r>
              <a:rPr lang="de-DE" dirty="0" smtClean="0"/>
              <a:t>(Quellen)</a:t>
            </a:r>
          </a:p>
        </p:txBody>
      </p:sp>
    </p:spTree>
    <p:extLst>
      <p:ext uri="{BB962C8B-B14F-4D97-AF65-F5344CB8AC3E}">
        <p14:creationId xmlns:p14="http://schemas.microsoft.com/office/powerpoint/2010/main" val="4428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Konzept -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2418" y="3330162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smtClean="0"/>
              <a:t>MEAN-Stack	</a:t>
            </a:r>
          </a:p>
          <a:p>
            <a:pPr lvl="1"/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Express.js</a:t>
            </a:r>
          </a:p>
          <a:p>
            <a:pPr lvl="1"/>
            <a:r>
              <a:rPr lang="de-DE" dirty="0" smtClean="0"/>
              <a:t>Angular.js</a:t>
            </a:r>
          </a:p>
          <a:p>
            <a:pPr lvl="1"/>
            <a:r>
              <a:rPr lang="de-DE" dirty="0" smtClean="0"/>
              <a:t>Node.js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5017740" cy="2826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1195891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121</Words>
  <Application>Microsoft Office PowerPoint</Application>
  <PresentationFormat>Bildschirmpräsentation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Segment</vt:lpstr>
      <vt:lpstr>MEAN Notes</vt:lpstr>
      <vt:lpstr>MEAN Notes</vt:lpstr>
      <vt:lpstr>Aufgabenstellung</vt:lpstr>
      <vt:lpstr>Projekt</vt:lpstr>
      <vt:lpstr>Projekt - planung</vt:lpstr>
      <vt:lpstr>Konzept – Skizzen &amp; Mockups</vt:lpstr>
      <vt:lpstr>Konzept - Datenmodelle</vt:lpstr>
      <vt:lpstr>Konzept - Technologien</vt:lpstr>
      <vt:lpstr>Vorstellung</vt:lpstr>
      <vt:lpstr>Zukünftige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Notes</dc:title>
  <dc:creator>Lloyd Niebel</dc:creator>
  <cp:lastModifiedBy>Lloyd Niebel</cp:lastModifiedBy>
  <cp:revision>9</cp:revision>
  <dcterms:created xsi:type="dcterms:W3CDTF">2016-02-08T12:28:44Z</dcterms:created>
  <dcterms:modified xsi:type="dcterms:W3CDTF">2016-02-09T11:07:12Z</dcterms:modified>
</cp:coreProperties>
</file>