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66" autoAdjust="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D94C-F366-49B4-85A2-9678B09A1231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C569-9E05-4323-A98C-4047FABAF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6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 uns folgendes Inhaltsverzeichnis</a:t>
            </a:r>
            <a:r>
              <a:rPr lang="de-DE" baseline="0" dirty="0" smtClean="0"/>
              <a:t> überlegt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 smtClean="0"/>
          </a:p>
          <a:p>
            <a:r>
              <a:rPr lang="de-DE" dirty="0" smtClean="0"/>
              <a:t>Vorteile: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Mockup</a:t>
            </a:r>
            <a:r>
              <a:rPr lang="de-DE" dirty="0" smtClean="0"/>
              <a:t> im Material-Design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Interaktiv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Schön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Interaktivität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 smtClean="0"/>
              <a:t>User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notes.user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_</a:t>
            </a:r>
            <a:r>
              <a:rPr lang="de-DE" dirty="0" err="1" smtClean="0"/>
              <a:t>id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r>
              <a:rPr lang="de-DE" baseline="0" dirty="0" err="1" smtClean="0"/>
              <a:t>User.email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lastModifiedDate</a:t>
            </a:r>
            <a:r>
              <a:rPr lang="de-DE" baseline="0" dirty="0" smtClean="0"/>
              <a:t> hat TTL von 24 Stunden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1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Technologiestack</a:t>
            </a:r>
            <a:r>
              <a:rPr lang="de-DE" dirty="0" smtClean="0"/>
              <a:t> verwenden</a:t>
            </a:r>
            <a:r>
              <a:rPr lang="de-DE" baseline="0" dirty="0" smtClean="0"/>
              <a:t> wir den MEAN-Stack</a:t>
            </a:r>
            <a:endParaRPr lang="de-DE" dirty="0" smtClean="0"/>
          </a:p>
          <a:p>
            <a:r>
              <a:rPr lang="de-DE" dirty="0" smtClean="0"/>
              <a:t>Steht für</a:t>
            </a:r>
            <a:r>
              <a:rPr lang="de-DE" baseline="0" dirty="0" smtClean="0"/>
              <a:t>: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Persistenzschicht</a:t>
            </a:r>
            <a:endParaRPr lang="de-DE" dirty="0" smtClean="0"/>
          </a:p>
          <a:p>
            <a:r>
              <a:rPr lang="de-DE" dirty="0" err="1" smtClean="0"/>
              <a:t>ExpressJs</a:t>
            </a:r>
            <a:r>
              <a:rPr lang="de-DE" dirty="0" smtClean="0"/>
              <a:t> </a:t>
            </a:r>
            <a:r>
              <a:rPr lang="de-DE" baseline="0" dirty="0" smtClean="0"/>
              <a:t>- Server Framework</a:t>
            </a:r>
          </a:p>
          <a:p>
            <a:r>
              <a:rPr lang="de-DE" baseline="0" dirty="0" err="1" smtClean="0"/>
              <a:t>AngularJs</a:t>
            </a:r>
            <a:r>
              <a:rPr lang="de-DE" baseline="0" dirty="0" smtClean="0"/>
              <a:t> - Client Framework</a:t>
            </a:r>
          </a:p>
          <a:p>
            <a:r>
              <a:rPr lang="de-DE" baseline="0" dirty="0" err="1" smtClean="0"/>
              <a:t>NodeJs</a:t>
            </a:r>
            <a:r>
              <a:rPr lang="de-DE" baseline="0" dirty="0" smtClean="0"/>
              <a:t> – Server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= Laufzeitumgebung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Registrierung -&gt; E-Mail</a:t>
            </a:r>
            <a:r>
              <a:rPr lang="de-DE" baseline="0" dirty="0" smtClean="0"/>
              <a:t> Service</a:t>
            </a:r>
          </a:p>
          <a:p>
            <a:r>
              <a:rPr lang="de-DE" baseline="0" dirty="0" smtClean="0"/>
              <a:t>Teilen -&gt; Notizen </a:t>
            </a:r>
            <a:r>
              <a:rPr lang="de-DE" baseline="0" dirty="0" err="1" smtClean="0"/>
              <a:t>sharen</a:t>
            </a:r>
            <a:endParaRPr lang="de-DE" baseline="0" dirty="0" smtClean="0"/>
          </a:p>
          <a:p>
            <a:r>
              <a:rPr lang="de-DE" baseline="0" dirty="0" smtClean="0"/>
              <a:t>Archivieren -&gt; bisher nur Delete</a:t>
            </a:r>
          </a:p>
          <a:p>
            <a:r>
              <a:rPr lang="de-DE" baseline="0" dirty="0" smtClean="0"/>
              <a:t>Drag &amp; Drop -&gt; bisher nach Erstellungsdatum</a:t>
            </a:r>
          </a:p>
          <a:p>
            <a:r>
              <a:rPr lang="de-DE" baseline="0" dirty="0" smtClean="0"/>
              <a:t>Modell erweitern -&gt; RTF-Texte, Checkliste, etc…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smtClean="0"/>
              <a:t>Notizenmodell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dirty="0" err="1" smtClean="0"/>
              <a:t>Trello</a:t>
            </a:r>
            <a:endParaRPr lang="de-DE" dirty="0" smtClean="0"/>
          </a:p>
          <a:p>
            <a:pPr lvl="1"/>
            <a:r>
              <a:rPr lang="de-DE" dirty="0" smtClean="0"/>
              <a:t>Arbeitspakete erstellen</a:t>
            </a:r>
          </a:p>
          <a:p>
            <a:pPr lvl="1"/>
            <a:r>
              <a:rPr lang="de-DE" dirty="0" smtClean="0"/>
              <a:t>Arbeitspakete terminieren</a:t>
            </a:r>
          </a:p>
          <a:p>
            <a:pPr lvl="1"/>
            <a:r>
              <a:rPr lang="de-DE" dirty="0" smtClean="0"/>
              <a:t>Arbeitspakete aufteilen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2560290"/>
            <a:ext cx="7124697" cy="3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009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691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691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691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691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Anfragenschema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86" y="3573017"/>
            <a:ext cx="1255596" cy="126399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3" y="3726088"/>
            <a:ext cx="962693" cy="9626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8" y="3476949"/>
            <a:ext cx="1451296" cy="14561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14" y="3721250"/>
            <a:ext cx="967531" cy="9675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2" y="3247160"/>
            <a:ext cx="1906036" cy="191571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0144" y="3558560"/>
            <a:ext cx="388998" cy="14387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0" y="3548038"/>
            <a:ext cx="1470734" cy="53287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07" y="4205014"/>
            <a:ext cx="1396131" cy="59681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38" y="4712493"/>
            <a:ext cx="388998" cy="143876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38" y="4712493"/>
            <a:ext cx="388998" cy="14387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25419" y="4323187"/>
            <a:ext cx="1470734" cy="53287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5153" y="3614238"/>
            <a:ext cx="1396131" cy="59681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9072" y="3558560"/>
            <a:ext cx="388998" cy="143876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963290" y="3881848"/>
            <a:ext cx="9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Benutzer</a:t>
            </a:r>
          </a:p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12999" y="306949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erstellen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111205" y="2700158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verarbeiten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338806" y="3069490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anfragen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427456" y="388184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</a:t>
            </a:r>
          </a:p>
          <a:p>
            <a:pPr algn="ctr"/>
            <a:r>
              <a:rPr lang="de-DE" dirty="0" smtClean="0"/>
              <a:t>erhalten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06691" y="4978206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zurücksenden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988960" y="5340542"/>
            <a:ext cx="220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zurücksenden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293634" y="4978206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301</Words>
  <Application>Microsoft Office PowerPoint</Application>
  <PresentationFormat>Breitbild</PresentationFormat>
  <Paragraphs>107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Anfragenschema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Philipp Beck</cp:lastModifiedBy>
  <cp:revision>32</cp:revision>
  <dcterms:created xsi:type="dcterms:W3CDTF">2016-02-09T16:33:24Z</dcterms:created>
  <dcterms:modified xsi:type="dcterms:W3CDTF">2016-02-10T16:38:20Z</dcterms:modified>
</cp:coreProperties>
</file>