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879" autoAdjust="0"/>
  </p:normalViewPr>
  <p:slideViewPr>
    <p:cSldViewPr snapToGrid="0">
      <p:cViewPr>
        <p:scale>
          <a:sx n="75" d="100"/>
          <a:sy n="75" d="100"/>
        </p:scale>
        <p:origin x="931" y="-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</a:t>
          </a:r>
          <a:r>
            <a:rPr lang="de-DE" sz="1900" dirty="0" smtClean="0"/>
            <a:t>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</a:t>
          </a:r>
          <a:r>
            <a:rPr lang="de-DE" sz="1900" dirty="0" smtClean="0"/>
            <a:t>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</a:t>
          </a:r>
          <a:r>
            <a:rPr lang="de-DE" sz="1900" kern="1200" dirty="0" smtClean="0"/>
            <a:t>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</a:t>
          </a:r>
          <a:r>
            <a:rPr lang="de-DE" sz="1900" kern="1200" dirty="0" smtClean="0"/>
            <a:t>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D94C-F366-49B4-85A2-9678B09A1231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C569-9E05-4323-A98C-4047FABAF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 uns folgendes Inhaltsverzeichnis</a:t>
            </a:r>
            <a:r>
              <a:rPr lang="de-DE" baseline="0" dirty="0" smtClean="0"/>
              <a:t> überlegt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 smtClean="0"/>
          </a:p>
          <a:p>
            <a:r>
              <a:rPr lang="de-DE" dirty="0" smtClean="0"/>
              <a:t>Vorteile: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Mockup</a:t>
            </a:r>
            <a:r>
              <a:rPr lang="de-DE" dirty="0" smtClean="0"/>
              <a:t> im Material-Design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Interaktiv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Schön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1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Interaktivität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 smtClean="0"/>
              <a:t>User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notes.user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_</a:t>
            </a:r>
            <a:r>
              <a:rPr lang="de-DE" dirty="0" err="1" smtClean="0"/>
              <a:t>id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r>
              <a:rPr lang="de-DE" baseline="0" dirty="0" err="1" smtClean="0"/>
              <a:t>User.email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lastModifiedDate</a:t>
            </a:r>
            <a:r>
              <a:rPr lang="de-DE" baseline="0" dirty="0" smtClean="0"/>
              <a:t> hat TTL von 24 Stunden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1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Technologiestack</a:t>
            </a:r>
            <a:r>
              <a:rPr lang="de-DE" dirty="0" smtClean="0"/>
              <a:t> verwenden</a:t>
            </a:r>
            <a:r>
              <a:rPr lang="de-DE" baseline="0" dirty="0" smtClean="0"/>
              <a:t> wir den MEAN-Stack</a:t>
            </a:r>
            <a:endParaRPr lang="de-DE" dirty="0" smtClean="0"/>
          </a:p>
          <a:p>
            <a:r>
              <a:rPr lang="de-DE" dirty="0" smtClean="0"/>
              <a:t>Steht für</a:t>
            </a:r>
            <a:r>
              <a:rPr lang="de-DE" baseline="0" dirty="0" smtClean="0"/>
              <a:t>: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Persistenzschicht</a:t>
            </a:r>
            <a:endParaRPr lang="de-DE" dirty="0" smtClean="0"/>
          </a:p>
          <a:p>
            <a:r>
              <a:rPr lang="de-DE" dirty="0" err="1" smtClean="0"/>
              <a:t>ExpressJs</a:t>
            </a:r>
            <a:r>
              <a:rPr lang="de-DE" dirty="0" smtClean="0"/>
              <a:t> </a:t>
            </a:r>
            <a:r>
              <a:rPr lang="de-DE" baseline="0" dirty="0" smtClean="0"/>
              <a:t>- Server Framework</a:t>
            </a:r>
          </a:p>
          <a:p>
            <a:r>
              <a:rPr lang="de-DE" baseline="0" dirty="0" err="1" smtClean="0"/>
              <a:t>AngularJs</a:t>
            </a:r>
            <a:r>
              <a:rPr lang="de-DE" baseline="0" dirty="0" smtClean="0"/>
              <a:t> - Client Framework</a:t>
            </a:r>
          </a:p>
          <a:p>
            <a:r>
              <a:rPr lang="de-DE" baseline="0" dirty="0" err="1" smtClean="0"/>
              <a:t>NodeJs</a:t>
            </a:r>
            <a:r>
              <a:rPr lang="de-DE" baseline="0" dirty="0" smtClean="0"/>
              <a:t> – Server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= Laufzeitumgebung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3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Registrierung -&gt; E-Mail</a:t>
            </a:r>
            <a:r>
              <a:rPr lang="de-DE" baseline="0" dirty="0" smtClean="0"/>
              <a:t> Service</a:t>
            </a:r>
          </a:p>
          <a:p>
            <a:r>
              <a:rPr lang="de-DE" baseline="0" dirty="0" smtClean="0"/>
              <a:t>Teilen -&gt; Notizen </a:t>
            </a:r>
            <a:r>
              <a:rPr lang="de-DE" baseline="0" dirty="0" err="1" smtClean="0"/>
              <a:t>sharen</a:t>
            </a:r>
            <a:endParaRPr lang="de-DE" baseline="0" dirty="0" smtClean="0"/>
          </a:p>
          <a:p>
            <a:r>
              <a:rPr lang="de-DE" baseline="0" dirty="0" smtClean="0"/>
              <a:t>Archivieren -&gt; bisher nur Delete</a:t>
            </a:r>
          </a:p>
          <a:p>
            <a:r>
              <a:rPr lang="de-DE" baseline="0" dirty="0" smtClean="0"/>
              <a:t>Drag &amp; Drop -&gt; bisher nach Erstellungsdatum</a:t>
            </a:r>
          </a:p>
          <a:p>
            <a:r>
              <a:rPr lang="de-DE" baseline="0" dirty="0" smtClean="0"/>
              <a:t>Modell erweitern -&gt; RTF-Texte, Checkliste, etc…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http://localhost:3030/client/</a:t>
            </a:r>
          </a:p>
        </p:txBody>
      </p:sp>
    </p:spTree>
    <p:extLst>
      <p:ext uri="{BB962C8B-B14F-4D97-AF65-F5344CB8AC3E}">
        <p14:creationId xmlns:p14="http://schemas.microsoft.com/office/powerpoint/2010/main" val="24307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smtClean="0"/>
              <a:t>Notizenmodell </a:t>
            </a:r>
            <a:r>
              <a:rPr lang="de-DE" dirty="0" smtClean="0"/>
              <a:t>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009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564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564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564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564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281</Words>
  <Application>Microsoft Office PowerPoint</Application>
  <PresentationFormat>Breitbild</PresentationFormat>
  <Paragraphs>93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Vorstellung</vt:lpstr>
      <vt:lpstr>Zeigen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Lloyd Niebel</cp:lastModifiedBy>
  <cp:revision>25</cp:revision>
  <dcterms:created xsi:type="dcterms:W3CDTF">2016-02-09T16:33:24Z</dcterms:created>
  <dcterms:modified xsi:type="dcterms:W3CDTF">2016-02-10T11:03:04Z</dcterms:modified>
</cp:coreProperties>
</file>