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116" autoAdjust="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E31E-BF13-43E9-A8DF-1D0CED72AE2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A5FD75-5C90-4429-96FE-EA28159F142D}">
      <dgm:prSet phldrT="[Text]"/>
      <dgm:spPr/>
      <dgm:t>
        <a:bodyPr/>
        <a:lstStyle/>
        <a:p>
          <a:r>
            <a:rPr lang="de-DE" dirty="0" err="1" smtClean="0"/>
            <a:t>tokens</a:t>
          </a:r>
          <a:endParaRPr lang="de-DE" dirty="0"/>
        </a:p>
      </dgm:t>
    </dgm:pt>
    <dgm:pt modelId="{71E2E990-D355-40D1-8486-728C38E1D902}" type="parTrans" cxnId="{55FD4654-11FC-4812-BF4D-266DCC35F99B}">
      <dgm:prSet/>
      <dgm:spPr/>
      <dgm:t>
        <a:bodyPr/>
        <a:lstStyle/>
        <a:p>
          <a:endParaRPr lang="de-DE"/>
        </a:p>
      </dgm:t>
    </dgm:pt>
    <dgm:pt modelId="{18C8D811-D245-40D2-B576-2151A13E3CDC}" type="sibTrans" cxnId="{55FD4654-11FC-4812-BF4D-266DCC35F99B}">
      <dgm:prSet/>
      <dgm:spPr/>
      <dgm:t>
        <a:bodyPr/>
        <a:lstStyle/>
        <a:p>
          <a:endParaRPr lang="de-DE"/>
        </a:p>
      </dgm:t>
    </dgm:pt>
    <dgm:pt modelId="{AFFDF927-88B0-4668-B8D8-1D9DDA5BB309}">
      <dgm:prSet phldrT="[Text]" custT="1"/>
      <dgm:spPr/>
      <dgm:t>
        <a:bodyPr/>
        <a:lstStyle/>
        <a:p>
          <a:r>
            <a:rPr lang="de-DE" sz="1900" dirty="0" err="1" smtClean="0"/>
            <a:t>userID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951AEAF-20AC-491B-907E-27867114A5E4}" type="parTrans" cxnId="{E6A5259A-E066-4085-872C-6A7523D941FF}">
      <dgm:prSet/>
      <dgm:spPr/>
      <dgm:t>
        <a:bodyPr/>
        <a:lstStyle/>
        <a:p>
          <a:endParaRPr lang="de-DE"/>
        </a:p>
      </dgm:t>
    </dgm:pt>
    <dgm:pt modelId="{7F5F9C93-62B0-4FA5-8EC3-A8511463D00B}" type="sibTrans" cxnId="{E6A5259A-E066-4085-872C-6A7523D941FF}">
      <dgm:prSet/>
      <dgm:spPr/>
      <dgm:t>
        <a:bodyPr/>
        <a:lstStyle/>
        <a:p>
          <a:endParaRPr lang="de-DE"/>
        </a:p>
      </dgm:t>
    </dgm:pt>
    <dgm:pt modelId="{28DA6E57-6E4A-46E2-8F73-AB7912C84143}">
      <dgm:prSet phldrT="[Text]" custT="1"/>
      <dgm:spPr/>
      <dgm:t>
        <a:bodyPr/>
        <a:lstStyle/>
        <a:p>
          <a:r>
            <a:rPr lang="de-DE" sz="1900" dirty="0" err="1" smtClean="0"/>
            <a:t>token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375877AB-1F99-4D60-B5EC-F6E910E9DEAD}" type="parTrans" cxnId="{AE71030A-1423-47FE-B3FA-C158896A68C8}">
      <dgm:prSet/>
      <dgm:spPr/>
      <dgm:t>
        <a:bodyPr/>
        <a:lstStyle/>
        <a:p>
          <a:endParaRPr lang="de-DE"/>
        </a:p>
      </dgm:t>
    </dgm:pt>
    <dgm:pt modelId="{95EBC766-07AF-44C1-BC8F-52303DEBD8A7}" type="sibTrans" cxnId="{AE71030A-1423-47FE-B3FA-C158896A68C8}">
      <dgm:prSet/>
      <dgm:spPr/>
      <dgm:t>
        <a:bodyPr/>
        <a:lstStyle/>
        <a:p>
          <a:endParaRPr lang="de-DE"/>
        </a:p>
      </dgm:t>
    </dgm:pt>
    <dgm:pt modelId="{0A180470-D629-4A2F-A707-AC08E7EE7821}">
      <dgm:prSet phldrT="[Text]"/>
      <dgm:spPr/>
      <dgm:t>
        <a:bodyPr/>
        <a:lstStyle/>
        <a:p>
          <a:r>
            <a:rPr lang="de-DE" dirty="0" err="1" smtClean="0"/>
            <a:t>users</a:t>
          </a:r>
          <a:endParaRPr lang="de-DE" dirty="0"/>
        </a:p>
      </dgm:t>
    </dgm:pt>
    <dgm:pt modelId="{E8C6D964-0C3D-4EE5-93FE-EB8BA448D4DC}" type="parTrans" cxnId="{0577D253-1036-47A8-B810-A735390FEBE6}">
      <dgm:prSet/>
      <dgm:spPr/>
      <dgm:t>
        <a:bodyPr/>
        <a:lstStyle/>
        <a:p>
          <a:endParaRPr lang="de-DE"/>
        </a:p>
      </dgm:t>
    </dgm:pt>
    <dgm:pt modelId="{AEB55458-9C91-4297-89D4-34C873B7BFA6}" type="sibTrans" cxnId="{0577D253-1036-47A8-B810-A735390FEBE6}">
      <dgm:prSet/>
      <dgm:spPr/>
      <dgm:t>
        <a:bodyPr/>
        <a:lstStyle/>
        <a:p>
          <a:endParaRPr lang="de-DE"/>
        </a:p>
      </dgm:t>
    </dgm:pt>
    <dgm:pt modelId="{1C7766AA-29C1-428A-BEF5-8CE292095754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DFC3CD1-1FDC-41D2-B700-F2FC3E7FD9D0}" type="parTrans" cxnId="{07F64291-A92B-4C60-926C-39BD6C3E7452}">
      <dgm:prSet/>
      <dgm:spPr/>
      <dgm:t>
        <a:bodyPr/>
        <a:lstStyle/>
        <a:p>
          <a:endParaRPr lang="de-DE"/>
        </a:p>
      </dgm:t>
    </dgm:pt>
    <dgm:pt modelId="{907716D9-1125-4DC6-ADC0-01ADE899796A}" type="sibTrans" cxnId="{07F64291-A92B-4C60-926C-39BD6C3E7452}">
      <dgm:prSet/>
      <dgm:spPr/>
      <dgm:t>
        <a:bodyPr/>
        <a:lstStyle/>
        <a:p>
          <a:endParaRPr lang="de-DE"/>
        </a:p>
      </dgm:t>
    </dgm:pt>
    <dgm:pt modelId="{A1DBACA7-05CB-48CB-9B53-54FBCB2A5237}">
      <dgm:prSet phldrT="[Text]" custT="1"/>
      <dgm:spPr/>
      <dgm:t>
        <a:bodyPr/>
        <a:lstStyle/>
        <a:p>
          <a:r>
            <a:rPr lang="de-DE" sz="1900" dirty="0" smtClean="0"/>
            <a:t>email : {String}</a:t>
          </a:r>
          <a:endParaRPr lang="de-DE" sz="1900" dirty="0"/>
        </a:p>
      </dgm:t>
    </dgm:pt>
    <dgm:pt modelId="{B6AD3BBC-E784-4838-9CE5-C5208A656BE7}" type="parTrans" cxnId="{DE9B348D-2267-4A6B-BB42-85A0FD654949}">
      <dgm:prSet/>
      <dgm:spPr/>
      <dgm:t>
        <a:bodyPr/>
        <a:lstStyle/>
        <a:p>
          <a:endParaRPr lang="de-DE"/>
        </a:p>
      </dgm:t>
    </dgm:pt>
    <dgm:pt modelId="{36F8352F-6C20-412E-8F72-C260C407855C}" type="sibTrans" cxnId="{DE9B348D-2267-4A6B-BB42-85A0FD654949}">
      <dgm:prSet/>
      <dgm:spPr/>
      <dgm:t>
        <a:bodyPr/>
        <a:lstStyle/>
        <a:p>
          <a:endParaRPr lang="de-DE"/>
        </a:p>
      </dgm:t>
    </dgm:pt>
    <dgm:pt modelId="{45D67FC7-9484-4BD2-96D9-5DC0D4DC919F}">
      <dgm:prSet phldrT="[Text]"/>
      <dgm:spPr/>
      <dgm:t>
        <a:bodyPr/>
        <a:lstStyle/>
        <a:p>
          <a:r>
            <a:rPr lang="de-DE" dirty="0" err="1" smtClean="0"/>
            <a:t>notes</a:t>
          </a:r>
          <a:endParaRPr lang="de-DE" dirty="0"/>
        </a:p>
      </dgm:t>
    </dgm:pt>
    <dgm:pt modelId="{4B8ADC91-5635-4EE3-8C47-598FD203A8B9}" type="parTrans" cxnId="{F4464803-20D7-4CE5-A841-ABFE9D9563F1}">
      <dgm:prSet/>
      <dgm:spPr/>
      <dgm:t>
        <a:bodyPr/>
        <a:lstStyle/>
        <a:p>
          <a:endParaRPr lang="de-DE"/>
        </a:p>
      </dgm:t>
    </dgm:pt>
    <dgm:pt modelId="{5E107982-942B-421D-A403-BDFE3B4BFF02}" type="sibTrans" cxnId="{F4464803-20D7-4CE5-A841-ABFE9D9563F1}">
      <dgm:prSet/>
      <dgm:spPr/>
      <dgm:t>
        <a:bodyPr/>
        <a:lstStyle/>
        <a:p>
          <a:endParaRPr lang="de-DE"/>
        </a:p>
      </dgm:t>
    </dgm:pt>
    <dgm:pt modelId="{99623C03-D146-4B2F-B1BD-3DB807E67CA3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E0859033-31FF-4BD5-BB29-C8C73B90960E}" type="parTrans" cxnId="{54CDDB4D-3027-4246-A344-474A35E3090E}">
      <dgm:prSet/>
      <dgm:spPr/>
      <dgm:t>
        <a:bodyPr/>
        <a:lstStyle/>
        <a:p>
          <a:endParaRPr lang="de-DE"/>
        </a:p>
      </dgm:t>
    </dgm:pt>
    <dgm:pt modelId="{773E9D64-FDDF-42CC-8E2E-9C65F38C3E0D}" type="sibTrans" cxnId="{54CDDB4D-3027-4246-A344-474A35E3090E}">
      <dgm:prSet/>
      <dgm:spPr/>
      <dgm:t>
        <a:bodyPr/>
        <a:lstStyle/>
        <a:p>
          <a:endParaRPr lang="de-DE"/>
        </a:p>
      </dgm:t>
    </dgm:pt>
    <dgm:pt modelId="{D2BF2348-6C92-4587-B99B-E43D3D452CEB}">
      <dgm:prSet phldrT="[Text]" custT="1"/>
      <dgm:spPr/>
      <dgm:t>
        <a:bodyPr/>
        <a:lstStyle/>
        <a:p>
          <a:r>
            <a:rPr lang="de-DE" sz="1900" dirty="0" smtClean="0"/>
            <a:t>title : {String}</a:t>
          </a:r>
          <a:endParaRPr lang="de-DE" sz="1900" dirty="0"/>
        </a:p>
      </dgm:t>
    </dgm:pt>
    <dgm:pt modelId="{F5AA7352-09F5-46F8-8040-884A7E6F0B17}" type="parTrans" cxnId="{A5FF004F-6FDB-4EB0-B173-DA0DEE6D08DB}">
      <dgm:prSet/>
      <dgm:spPr/>
      <dgm:t>
        <a:bodyPr/>
        <a:lstStyle/>
        <a:p>
          <a:endParaRPr lang="de-DE"/>
        </a:p>
      </dgm:t>
    </dgm:pt>
    <dgm:pt modelId="{D5AB14E1-E40B-4D11-92BE-25EAB7BEDCB8}" type="sibTrans" cxnId="{A5FF004F-6FDB-4EB0-B173-DA0DEE6D08DB}">
      <dgm:prSet/>
      <dgm:spPr/>
      <dgm:t>
        <a:bodyPr/>
        <a:lstStyle/>
        <a:p>
          <a:endParaRPr lang="de-DE"/>
        </a:p>
      </dgm:t>
    </dgm:pt>
    <dgm:pt modelId="{F7601433-8EAB-43F8-8E5A-0CC8D7C03C9C}">
      <dgm:prSet phldrT="[Text]" custT="1"/>
      <dgm:spPr/>
      <dgm:t>
        <a:bodyPr/>
        <a:lstStyle/>
        <a:p>
          <a:r>
            <a:rPr lang="de-DE" sz="1900" b="0" i="0" dirty="0" err="1" smtClean="0"/>
            <a:t>lastModifiedDate</a:t>
          </a:r>
          <a:r>
            <a:rPr lang="de-DE" sz="1900" b="0" i="0" dirty="0" smtClean="0"/>
            <a:t> : {Date}</a:t>
          </a:r>
          <a:endParaRPr lang="de-DE" sz="1900" dirty="0"/>
        </a:p>
      </dgm:t>
    </dgm:pt>
    <dgm:pt modelId="{ECFB8B93-93A8-447C-A4C8-E0A67BBDFD13}" type="parTrans" cxnId="{BBA16565-49A4-4D06-92F3-CB59CE2ED0E5}">
      <dgm:prSet/>
      <dgm:spPr/>
      <dgm:t>
        <a:bodyPr/>
        <a:lstStyle/>
        <a:p>
          <a:endParaRPr lang="de-DE"/>
        </a:p>
      </dgm:t>
    </dgm:pt>
    <dgm:pt modelId="{B707568B-EED8-439D-8D4E-8733E2FEE688}" type="sibTrans" cxnId="{BBA16565-49A4-4D06-92F3-CB59CE2ED0E5}">
      <dgm:prSet/>
      <dgm:spPr/>
      <dgm:t>
        <a:bodyPr/>
        <a:lstStyle/>
        <a:p>
          <a:endParaRPr lang="de-DE"/>
        </a:p>
      </dgm:t>
    </dgm:pt>
    <dgm:pt modelId="{C3379581-7EC1-4BC6-8381-BAFCA1887E1F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C895AC90-D1DA-45D1-8BDD-2F71CD8128F0}" type="parTrans" cxnId="{AE5EDADB-7948-46B8-850C-8862EB92663F}">
      <dgm:prSet/>
      <dgm:spPr/>
      <dgm:t>
        <a:bodyPr/>
        <a:lstStyle/>
        <a:p>
          <a:endParaRPr lang="de-DE"/>
        </a:p>
      </dgm:t>
    </dgm:pt>
    <dgm:pt modelId="{B98963D3-C707-40A2-BFF1-69D4253DF9B0}" type="sibTrans" cxnId="{AE5EDADB-7948-46B8-850C-8862EB92663F}">
      <dgm:prSet/>
      <dgm:spPr/>
      <dgm:t>
        <a:bodyPr/>
        <a:lstStyle/>
        <a:p>
          <a:endParaRPr lang="de-DE"/>
        </a:p>
      </dgm:t>
    </dgm:pt>
    <dgm:pt modelId="{05C7682C-30BD-4F6B-8D3E-F795974ED1B1}">
      <dgm:prSet phldrT="[Text]" custT="1"/>
      <dgm:spPr/>
      <dgm:t>
        <a:bodyPr/>
        <a:lstStyle/>
        <a:p>
          <a:r>
            <a:rPr lang="de-DE" sz="1900" dirty="0" err="1" smtClean="0"/>
            <a:t>password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D23D7D66-6018-4EF1-8DE3-4E021C9C97C3}" type="parTrans" cxnId="{EB471CDD-A914-4314-A35C-0DD843A49AFD}">
      <dgm:prSet/>
      <dgm:spPr/>
      <dgm:t>
        <a:bodyPr/>
        <a:lstStyle/>
        <a:p>
          <a:endParaRPr lang="de-DE"/>
        </a:p>
      </dgm:t>
    </dgm:pt>
    <dgm:pt modelId="{4A397539-246C-46C1-963E-49232B01B503}" type="sibTrans" cxnId="{EB471CDD-A914-4314-A35C-0DD843A49AFD}">
      <dgm:prSet/>
      <dgm:spPr/>
      <dgm:t>
        <a:bodyPr/>
        <a:lstStyle/>
        <a:p>
          <a:endParaRPr lang="de-DE"/>
        </a:p>
      </dgm:t>
    </dgm:pt>
    <dgm:pt modelId="{402C3787-C119-4975-B2C3-FDC33B51A950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6C90D17A-25EE-471C-B063-6FEBC0DB6C7E}" type="parTrans" cxnId="{327244BB-FF70-480C-8140-C95AD341320E}">
      <dgm:prSet/>
      <dgm:spPr/>
      <dgm:t>
        <a:bodyPr/>
        <a:lstStyle/>
        <a:p>
          <a:endParaRPr lang="de-DE"/>
        </a:p>
      </dgm:t>
    </dgm:pt>
    <dgm:pt modelId="{8534571D-9358-468F-8107-890062D306FB}" type="sibTrans" cxnId="{327244BB-FF70-480C-8140-C95AD341320E}">
      <dgm:prSet/>
      <dgm:spPr/>
      <dgm:t>
        <a:bodyPr/>
        <a:lstStyle/>
        <a:p>
          <a:endParaRPr lang="de-DE"/>
        </a:p>
      </dgm:t>
    </dgm:pt>
    <dgm:pt modelId="{4D15D454-5719-43AD-ABCB-88009645E105}">
      <dgm:prSet phldrT="[Text]" custT="1"/>
      <dgm:spPr/>
      <dgm:t>
        <a:bodyPr/>
        <a:lstStyle/>
        <a:p>
          <a:r>
            <a:rPr lang="de-DE" sz="1900" dirty="0" err="1" smtClean="0"/>
            <a:t>name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5825FBB6-1818-450B-A251-321CD70F19A1}" type="parTrans" cxnId="{5B1D1465-5147-4AE9-96B8-DAC155D74C8F}">
      <dgm:prSet/>
      <dgm:spPr/>
      <dgm:t>
        <a:bodyPr/>
        <a:lstStyle/>
        <a:p>
          <a:endParaRPr lang="de-DE"/>
        </a:p>
      </dgm:t>
    </dgm:pt>
    <dgm:pt modelId="{15BD7220-7192-4F80-B15B-A0EBDB3DF5E8}" type="sibTrans" cxnId="{5B1D1465-5147-4AE9-96B8-DAC155D74C8F}">
      <dgm:prSet/>
      <dgm:spPr/>
      <dgm:t>
        <a:bodyPr/>
        <a:lstStyle/>
        <a:p>
          <a:endParaRPr lang="de-DE"/>
        </a:p>
      </dgm:t>
    </dgm:pt>
    <dgm:pt modelId="{26495795-AD98-421D-933B-5002B29E1146}">
      <dgm:prSet phldrT="[Text]"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9A403E3A-050D-451D-9A72-B3409672C762}" type="parTrans" cxnId="{DFDE9392-BC3B-4291-8B14-933F3C21A229}">
      <dgm:prSet/>
      <dgm:spPr/>
      <dgm:t>
        <a:bodyPr/>
        <a:lstStyle/>
        <a:p>
          <a:endParaRPr lang="de-DE"/>
        </a:p>
      </dgm:t>
    </dgm:pt>
    <dgm:pt modelId="{B0C825B9-026B-41AC-A925-B147D9EFFF3E}" type="sibTrans" cxnId="{DFDE9392-BC3B-4291-8B14-933F3C21A229}">
      <dgm:prSet/>
      <dgm:spPr/>
      <dgm:t>
        <a:bodyPr/>
        <a:lstStyle/>
        <a:p>
          <a:endParaRPr lang="de-DE"/>
        </a:p>
      </dgm:t>
    </dgm:pt>
    <dgm:pt modelId="{D43A8187-F70D-4382-97AF-2C1BAAAD39F2}">
      <dgm:prSet phldrT="[Text]" custT="1"/>
      <dgm:spPr/>
      <dgm:t>
        <a:bodyPr/>
        <a:lstStyle/>
        <a:p>
          <a:r>
            <a:rPr lang="de-DE" sz="1900" dirty="0" err="1" smtClean="0"/>
            <a:t>content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B3AF1AFC-2EFD-470D-8334-5BB3800BEAE5}" type="parTrans" cxnId="{D39F9551-7A9C-4BBA-B9B5-58E7BD540672}">
      <dgm:prSet/>
      <dgm:spPr/>
      <dgm:t>
        <a:bodyPr/>
        <a:lstStyle/>
        <a:p>
          <a:endParaRPr lang="de-DE"/>
        </a:p>
      </dgm:t>
    </dgm:pt>
    <dgm:pt modelId="{BA38E681-6A32-4A4F-9143-88D4B0706EAC}" type="sibTrans" cxnId="{D39F9551-7A9C-4BBA-B9B5-58E7BD540672}">
      <dgm:prSet/>
      <dgm:spPr/>
      <dgm:t>
        <a:bodyPr/>
        <a:lstStyle/>
        <a:p>
          <a:endParaRPr lang="de-DE"/>
        </a:p>
      </dgm:t>
    </dgm:pt>
    <dgm:pt modelId="{A2BFB9B8-DC9E-4DB2-A6FC-2E8A7188049F}">
      <dgm:prSet phldrT="[Text]" custT="1"/>
      <dgm:spPr/>
      <dgm:t>
        <a:bodyPr/>
        <a:lstStyle/>
        <a:p>
          <a:r>
            <a:rPr lang="de-DE" sz="1900" dirty="0" err="1" smtClean="0"/>
            <a:t>startdate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01F339B7-F73F-4572-AB8B-4F804846FC8A}" type="parTrans" cxnId="{A5B0E6D2-FDF1-4B66-A937-34E78F3A23F4}">
      <dgm:prSet/>
      <dgm:spPr/>
      <dgm:t>
        <a:bodyPr/>
        <a:lstStyle/>
        <a:p>
          <a:endParaRPr lang="de-DE"/>
        </a:p>
      </dgm:t>
    </dgm:pt>
    <dgm:pt modelId="{6EE000F8-9836-427C-94FC-658B005FF7FA}" type="sibTrans" cxnId="{A5B0E6D2-FDF1-4B66-A937-34E78F3A23F4}">
      <dgm:prSet/>
      <dgm:spPr/>
      <dgm:t>
        <a:bodyPr/>
        <a:lstStyle/>
        <a:p>
          <a:endParaRPr lang="de-DE"/>
        </a:p>
      </dgm:t>
    </dgm:pt>
    <dgm:pt modelId="{7D1F6B58-A72A-43D8-9441-9AFAF2A7FBC3}">
      <dgm:prSet phldrT="[Text]" custT="1"/>
      <dgm:spPr/>
      <dgm:t>
        <a:bodyPr/>
        <a:lstStyle/>
        <a:p>
          <a:r>
            <a:rPr lang="de-DE" sz="1900" dirty="0" err="1" smtClean="0"/>
            <a:t>enddate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9E2D9AB1-C208-4637-A70A-D0AAD3B62335}" type="parTrans" cxnId="{463A04E0-0E16-4E7B-A20B-0825754EC6D7}">
      <dgm:prSet/>
      <dgm:spPr/>
      <dgm:t>
        <a:bodyPr/>
        <a:lstStyle/>
        <a:p>
          <a:endParaRPr lang="de-DE"/>
        </a:p>
      </dgm:t>
    </dgm:pt>
    <dgm:pt modelId="{CD601143-3120-4D95-BAA6-56A57A6BE8CB}" type="sibTrans" cxnId="{463A04E0-0E16-4E7B-A20B-0825754EC6D7}">
      <dgm:prSet/>
      <dgm:spPr/>
      <dgm:t>
        <a:bodyPr/>
        <a:lstStyle/>
        <a:p>
          <a:endParaRPr lang="de-DE"/>
        </a:p>
      </dgm:t>
    </dgm:pt>
    <dgm:pt modelId="{B76DA727-A040-4538-8008-3CDD5AF6C4CD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4C449830-DBEC-40D2-8919-B27B96897897}" type="parTrans" cxnId="{16E69B4A-4FAE-480E-A039-22791D56723E}">
      <dgm:prSet/>
      <dgm:spPr/>
      <dgm:t>
        <a:bodyPr/>
        <a:lstStyle/>
        <a:p>
          <a:endParaRPr lang="de-DE"/>
        </a:p>
      </dgm:t>
    </dgm:pt>
    <dgm:pt modelId="{6B1CAC0F-CDDB-42A4-96E2-9DEC7FE21C3B}" type="sibTrans" cxnId="{16E69B4A-4FAE-480E-A039-22791D56723E}">
      <dgm:prSet/>
      <dgm:spPr/>
      <dgm:t>
        <a:bodyPr/>
        <a:lstStyle/>
        <a:p>
          <a:endParaRPr lang="de-DE"/>
        </a:p>
      </dgm:t>
    </dgm:pt>
    <dgm:pt modelId="{B2C592FA-1A6D-4E4E-A9F6-662A3908022D}">
      <dgm:prSet phldrT="[Text]" custT="1"/>
      <dgm:spPr/>
      <dgm:t>
        <a:bodyPr/>
        <a:lstStyle/>
        <a:p>
          <a:r>
            <a:rPr lang="de-DE" sz="1900" dirty="0" err="1" smtClean="0"/>
            <a:t>user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A18EE425-83C3-47C1-A9B4-FF6282063EFA}" type="parTrans" cxnId="{399C1B78-D0B5-43B3-B982-9FAB982DECAD}">
      <dgm:prSet/>
      <dgm:spPr/>
      <dgm:t>
        <a:bodyPr/>
        <a:lstStyle/>
        <a:p>
          <a:endParaRPr lang="de-DE"/>
        </a:p>
      </dgm:t>
    </dgm:pt>
    <dgm:pt modelId="{774724CD-A5F5-46F6-9661-F1139E47DC06}" type="sibTrans" cxnId="{399C1B78-D0B5-43B3-B982-9FAB982DECAD}">
      <dgm:prSet/>
      <dgm:spPr/>
      <dgm:t>
        <a:bodyPr/>
        <a:lstStyle/>
        <a:p>
          <a:endParaRPr lang="de-DE"/>
        </a:p>
      </dgm:t>
    </dgm:pt>
    <dgm:pt modelId="{844E8EA2-E497-4CA3-B913-F411BEDF9016}">
      <dgm:prSet custT="1"/>
      <dgm:spPr/>
      <dgm:t>
        <a:bodyPr/>
        <a:lstStyle/>
        <a:p>
          <a:r>
            <a:rPr lang="de-DE" sz="1900" smtClean="0"/>
            <a:t>name : {String}</a:t>
          </a:r>
          <a:endParaRPr lang="de-DE" sz="1900" dirty="0"/>
        </a:p>
      </dgm:t>
    </dgm:pt>
    <dgm:pt modelId="{EE13E0CB-570B-486A-9993-91EEF0D92EB9}" type="parTrans" cxnId="{46D75800-77E1-468D-9240-6C6ED0FE244A}">
      <dgm:prSet/>
      <dgm:spPr/>
      <dgm:t>
        <a:bodyPr/>
        <a:lstStyle/>
        <a:p>
          <a:endParaRPr lang="de-DE"/>
        </a:p>
      </dgm:t>
    </dgm:pt>
    <dgm:pt modelId="{CA51B4C4-D158-40F6-B0FC-1868BAD96DE8}" type="sibTrans" cxnId="{46D75800-77E1-468D-9240-6C6ED0FE244A}">
      <dgm:prSet/>
      <dgm:spPr/>
      <dgm:t>
        <a:bodyPr/>
        <a:lstStyle/>
        <a:p>
          <a:endParaRPr lang="de-DE"/>
        </a:p>
      </dgm:t>
    </dgm:pt>
    <dgm:pt modelId="{74DCB112-97B7-43B7-B971-E99A399335BB}">
      <dgm:prSet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C132FE06-D957-410B-891C-7E9D715895E2}" type="parTrans" cxnId="{E4929EAA-58F6-4332-AB15-6A9CB3579A7D}">
      <dgm:prSet/>
      <dgm:spPr/>
      <dgm:t>
        <a:bodyPr/>
        <a:lstStyle/>
        <a:p>
          <a:endParaRPr lang="de-DE"/>
        </a:p>
      </dgm:t>
    </dgm:pt>
    <dgm:pt modelId="{3DB06AFA-5E0D-464A-B73D-EF233128865A}" type="sibTrans" cxnId="{E4929EAA-58F6-4332-AB15-6A9CB3579A7D}">
      <dgm:prSet/>
      <dgm:spPr/>
      <dgm:t>
        <a:bodyPr/>
        <a:lstStyle/>
        <a:p>
          <a:endParaRPr lang="de-DE"/>
        </a:p>
      </dgm:t>
    </dgm:pt>
    <dgm:pt modelId="{90F0E19A-2712-4662-B9BB-A646A3D92C87}" type="pres">
      <dgm:prSet presAssocID="{A6B4E31E-BF13-43E9-A8DF-1D0CED72AE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FE2E1E-AE37-4C40-BA41-14590B8EE766}" type="pres">
      <dgm:prSet presAssocID="{5AA5FD75-5C90-4429-96FE-EA28159F142D}" presName="composite" presStyleCnt="0"/>
      <dgm:spPr/>
    </dgm:pt>
    <dgm:pt modelId="{19E0F596-C569-49EE-A858-0212E44E8361}" type="pres">
      <dgm:prSet presAssocID="{5AA5FD75-5C90-4429-96FE-EA28159F14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E4AB33-7C02-4210-A409-8AD4743E5C7F}" type="pres">
      <dgm:prSet presAssocID="{5AA5FD75-5C90-4429-96FE-EA28159F142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761C4-1D63-4212-B9DB-49D798E8C8B7}" type="pres">
      <dgm:prSet presAssocID="{18C8D811-D245-40D2-B576-2151A13E3CDC}" presName="space" presStyleCnt="0"/>
      <dgm:spPr/>
    </dgm:pt>
    <dgm:pt modelId="{3BB7B81D-72AC-476C-B307-E15F9C7D83F0}" type="pres">
      <dgm:prSet presAssocID="{0A180470-D629-4A2F-A707-AC08E7EE7821}" presName="composite" presStyleCnt="0"/>
      <dgm:spPr/>
    </dgm:pt>
    <dgm:pt modelId="{CEB00F75-F7C3-4B6C-8DA8-4BE0DDA62DD1}" type="pres">
      <dgm:prSet presAssocID="{0A180470-D629-4A2F-A707-AC08E7EE7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FEDD15-6C55-4357-B7C9-D7888B6098CA}" type="pres">
      <dgm:prSet presAssocID="{0A180470-D629-4A2F-A707-AC08E7EE782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AB56D-9689-4419-A478-74629451FBE3}" type="pres">
      <dgm:prSet presAssocID="{AEB55458-9C91-4297-89D4-34C873B7BFA6}" presName="space" presStyleCnt="0"/>
      <dgm:spPr/>
    </dgm:pt>
    <dgm:pt modelId="{310BF683-CC59-474E-84EC-487BBA7E528B}" type="pres">
      <dgm:prSet presAssocID="{45D67FC7-9484-4BD2-96D9-5DC0D4DC919F}" presName="composite" presStyleCnt="0"/>
      <dgm:spPr/>
    </dgm:pt>
    <dgm:pt modelId="{408356D3-9949-4E29-8747-B7EE15A2C512}" type="pres">
      <dgm:prSet presAssocID="{45D67FC7-9484-4BD2-96D9-5DC0D4DC91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38D35-7D94-4F39-9648-B2AB98F610BE}" type="pres">
      <dgm:prSet presAssocID="{45D67FC7-9484-4BD2-96D9-5DC0D4DC91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CDDB4D-3027-4246-A344-474A35E3090E}" srcId="{45D67FC7-9484-4BD2-96D9-5DC0D4DC919F}" destId="{99623C03-D146-4B2F-B1BD-3DB807E67CA3}" srcOrd="0" destOrd="0" parTransId="{E0859033-31FF-4BD5-BB29-C8C73B90960E}" sibTransId="{773E9D64-FDDF-42CC-8E2E-9C65F38C3E0D}"/>
    <dgm:cxn modelId="{2436F9B4-E2AB-419D-AA8F-2658D74AA003}" type="presOf" srcId="{D2BF2348-6C92-4587-B99B-E43D3D452CEB}" destId="{FFF38D35-7D94-4F39-9648-B2AB98F610BE}" srcOrd="0" destOrd="2" presId="urn:microsoft.com/office/officeart/2005/8/layout/hList1"/>
    <dgm:cxn modelId="{EB471CDD-A914-4314-A35C-0DD843A49AFD}" srcId="{0A180470-D629-4A2F-A707-AC08E7EE7821}" destId="{05C7682C-30BD-4F6B-8D3E-F795974ED1B1}" srcOrd="2" destOrd="0" parTransId="{D23D7D66-6018-4EF1-8DE3-4E021C9C97C3}" sibTransId="{4A397539-246C-46C1-963E-49232B01B503}"/>
    <dgm:cxn modelId="{5B1D1465-5147-4AE9-96B8-DAC155D74C8F}" srcId="{402C3787-C119-4975-B2C3-FDC33B51A950}" destId="{4D15D454-5719-43AD-ABCB-88009645E105}" srcOrd="0" destOrd="0" parTransId="{5825FBB6-1818-450B-A251-321CD70F19A1}" sibTransId="{15BD7220-7192-4F80-B15B-A0EBDB3DF5E8}"/>
    <dgm:cxn modelId="{5BF3E34A-AC80-4682-8403-46A529575F7A}" type="presOf" srcId="{B2C592FA-1A6D-4E4E-A9F6-662A3908022D}" destId="{FFF38D35-7D94-4F39-9648-B2AB98F610BE}" srcOrd="0" destOrd="1" presId="urn:microsoft.com/office/officeart/2005/8/layout/hList1"/>
    <dgm:cxn modelId="{07F64291-A92B-4C60-926C-39BD6C3E7452}" srcId="{0A180470-D629-4A2F-A707-AC08E7EE7821}" destId="{1C7766AA-29C1-428A-BEF5-8CE292095754}" srcOrd="0" destOrd="0" parTransId="{FDFC3CD1-1FDC-41D2-B700-F2FC3E7FD9D0}" sibTransId="{907716D9-1125-4DC6-ADC0-01ADE899796A}"/>
    <dgm:cxn modelId="{BBA16565-49A4-4D06-92F3-CB59CE2ED0E5}" srcId="{5AA5FD75-5C90-4429-96FE-EA28159F142D}" destId="{F7601433-8EAB-43F8-8E5A-0CC8D7C03C9C}" srcOrd="3" destOrd="0" parTransId="{ECFB8B93-93A8-447C-A4C8-E0A67BBDFD13}" sibTransId="{B707568B-EED8-439D-8D4E-8733E2FEE688}"/>
    <dgm:cxn modelId="{399C1B78-D0B5-43B3-B982-9FAB982DECAD}" srcId="{45D67FC7-9484-4BD2-96D9-5DC0D4DC919F}" destId="{B2C592FA-1A6D-4E4E-A9F6-662A3908022D}" srcOrd="1" destOrd="0" parTransId="{A18EE425-83C3-47C1-A9B4-FF6282063EFA}" sibTransId="{774724CD-A5F5-46F6-9661-F1139E47DC06}"/>
    <dgm:cxn modelId="{2212B5D8-DD80-47D7-89D8-2E3EAE0B61A0}" type="presOf" srcId="{05C7682C-30BD-4F6B-8D3E-F795974ED1B1}" destId="{E2FEDD15-6C55-4357-B7C9-D7888B6098CA}" srcOrd="0" destOrd="2" presId="urn:microsoft.com/office/officeart/2005/8/layout/hList1"/>
    <dgm:cxn modelId="{463A04E0-0E16-4E7B-A20B-0825754EC6D7}" srcId="{45D67FC7-9484-4BD2-96D9-5DC0D4DC919F}" destId="{7D1F6B58-A72A-43D8-9441-9AFAF2A7FBC3}" srcOrd="5" destOrd="0" parTransId="{9E2D9AB1-C208-4637-A70A-D0AAD3B62335}" sibTransId="{CD601143-3120-4D95-BAA6-56A57A6BE8CB}"/>
    <dgm:cxn modelId="{722C260F-26E4-489D-BBCD-4CE420722106}" type="presOf" srcId="{402C3787-C119-4975-B2C3-FDC33B51A950}" destId="{E2FEDD15-6C55-4357-B7C9-D7888B6098CA}" srcOrd="0" destOrd="3" presId="urn:microsoft.com/office/officeart/2005/8/layout/hList1"/>
    <dgm:cxn modelId="{AE5EDADB-7948-46B8-850C-8862EB92663F}" srcId="{5AA5FD75-5C90-4429-96FE-EA28159F142D}" destId="{C3379581-7EC1-4BC6-8381-BAFCA1887E1F}" srcOrd="0" destOrd="0" parTransId="{C895AC90-D1DA-45D1-8BDD-2F71CD8128F0}" sibTransId="{B98963D3-C707-40A2-BFF1-69D4253DF9B0}"/>
    <dgm:cxn modelId="{B64D628A-F477-4F42-9374-62D3FD6A9453}" type="presOf" srcId="{D43A8187-F70D-4382-97AF-2C1BAAAD39F2}" destId="{FFF38D35-7D94-4F39-9648-B2AB98F610BE}" srcOrd="0" destOrd="3" presId="urn:microsoft.com/office/officeart/2005/8/layout/hList1"/>
    <dgm:cxn modelId="{FE515B5C-2564-40F7-81CB-7B691148B200}" type="presOf" srcId="{A6B4E31E-BF13-43E9-A8DF-1D0CED72AE2B}" destId="{90F0E19A-2712-4662-B9BB-A646A3D92C87}" srcOrd="0" destOrd="0" presId="urn:microsoft.com/office/officeart/2005/8/layout/hList1"/>
    <dgm:cxn modelId="{DE9B348D-2267-4A6B-BB42-85A0FD654949}" srcId="{0A180470-D629-4A2F-A707-AC08E7EE7821}" destId="{A1DBACA7-05CB-48CB-9B53-54FBCB2A5237}" srcOrd="1" destOrd="0" parTransId="{B6AD3BBC-E784-4838-9CE5-C5208A656BE7}" sibTransId="{36F8352F-6C20-412E-8F72-C260C407855C}"/>
    <dgm:cxn modelId="{E6A5259A-E066-4085-872C-6A7523D941FF}" srcId="{5AA5FD75-5C90-4429-96FE-EA28159F142D}" destId="{AFFDF927-88B0-4668-B8D8-1D9DDA5BB309}" srcOrd="1" destOrd="0" parTransId="{F951AEAF-20AC-491B-907E-27867114A5E4}" sibTransId="{7F5F9C93-62B0-4FA5-8EC3-A8511463D00B}"/>
    <dgm:cxn modelId="{0577D253-1036-47A8-B810-A735390FEBE6}" srcId="{A6B4E31E-BF13-43E9-A8DF-1D0CED72AE2B}" destId="{0A180470-D629-4A2F-A707-AC08E7EE7821}" srcOrd="1" destOrd="0" parTransId="{E8C6D964-0C3D-4EE5-93FE-EB8BA448D4DC}" sibTransId="{AEB55458-9C91-4297-89D4-34C873B7BFA6}"/>
    <dgm:cxn modelId="{D39F9551-7A9C-4BBA-B9B5-58E7BD540672}" srcId="{45D67FC7-9484-4BD2-96D9-5DC0D4DC919F}" destId="{D43A8187-F70D-4382-97AF-2C1BAAAD39F2}" srcOrd="3" destOrd="0" parTransId="{B3AF1AFC-2EFD-470D-8334-5BB3800BEAE5}" sibTransId="{BA38E681-6A32-4A4F-9143-88D4B0706EAC}"/>
    <dgm:cxn modelId="{327244BB-FF70-480C-8140-C95AD341320E}" srcId="{0A180470-D629-4A2F-A707-AC08E7EE7821}" destId="{402C3787-C119-4975-B2C3-FDC33B51A950}" srcOrd="3" destOrd="0" parTransId="{6C90D17A-25EE-471C-B063-6FEBC0DB6C7E}" sibTransId="{8534571D-9358-468F-8107-890062D306FB}"/>
    <dgm:cxn modelId="{5607A11E-0468-4EA4-B201-3E27E70E1982}" type="presOf" srcId="{C3379581-7EC1-4BC6-8381-BAFCA1887E1F}" destId="{F5E4AB33-7C02-4210-A409-8AD4743E5C7F}" srcOrd="0" destOrd="0" presId="urn:microsoft.com/office/officeart/2005/8/layout/hList1"/>
    <dgm:cxn modelId="{A5B0E6D2-FDF1-4B66-A937-34E78F3A23F4}" srcId="{45D67FC7-9484-4BD2-96D9-5DC0D4DC919F}" destId="{A2BFB9B8-DC9E-4DB2-A6FC-2E8A7188049F}" srcOrd="4" destOrd="0" parTransId="{01F339B7-F73F-4572-AB8B-4F804846FC8A}" sibTransId="{6EE000F8-9836-427C-94FC-658B005FF7FA}"/>
    <dgm:cxn modelId="{E4929EAA-58F6-4332-AB15-6A9CB3579A7D}" srcId="{B76DA727-A040-4538-8008-3CDD5AF6C4CD}" destId="{74DCB112-97B7-43B7-B971-E99A399335BB}" srcOrd="1" destOrd="0" parTransId="{C132FE06-D957-410B-891C-7E9D715895E2}" sibTransId="{3DB06AFA-5E0D-464A-B73D-EF233128865A}"/>
    <dgm:cxn modelId="{F77FF049-E61B-42EA-8C8E-9F2E95115064}" type="presOf" srcId="{7D1F6B58-A72A-43D8-9441-9AFAF2A7FBC3}" destId="{FFF38D35-7D94-4F39-9648-B2AB98F610BE}" srcOrd="0" destOrd="5" presId="urn:microsoft.com/office/officeart/2005/8/layout/hList1"/>
    <dgm:cxn modelId="{5F309194-1D4F-4428-BD83-CF4A32D3DD0B}" type="presOf" srcId="{45D67FC7-9484-4BD2-96D9-5DC0D4DC919F}" destId="{408356D3-9949-4E29-8747-B7EE15A2C512}" srcOrd="0" destOrd="0" presId="urn:microsoft.com/office/officeart/2005/8/layout/hList1"/>
    <dgm:cxn modelId="{A0F7E418-CEF8-478C-9AC9-07A5F187E52E}" type="presOf" srcId="{AFFDF927-88B0-4668-B8D8-1D9DDA5BB309}" destId="{F5E4AB33-7C02-4210-A409-8AD4743E5C7F}" srcOrd="0" destOrd="1" presId="urn:microsoft.com/office/officeart/2005/8/layout/hList1"/>
    <dgm:cxn modelId="{46D75800-77E1-468D-9240-6C6ED0FE244A}" srcId="{B76DA727-A040-4538-8008-3CDD5AF6C4CD}" destId="{844E8EA2-E497-4CA3-B913-F411BEDF9016}" srcOrd="0" destOrd="0" parTransId="{EE13E0CB-570B-486A-9993-91EEF0D92EB9}" sibTransId="{CA51B4C4-D158-40F6-B0FC-1868BAD96DE8}"/>
    <dgm:cxn modelId="{16E69B4A-4FAE-480E-A039-22791D56723E}" srcId="{45D67FC7-9484-4BD2-96D9-5DC0D4DC919F}" destId="{B76DA727-A040-4538-8008-3CDD5AF6C4CD}" srcOrd="6" destOrd="0" parTransId="{4C449830-DBEC-40D2-8919-B27B96897897}" sibTransId="{6B1CAC0F-CDDB-42A4-96E2-9DEC7FE21C3B}"/>
    <dgm:cxn modelId="{DFDE9392-BC3B-4291-8B14-933F3C21A229}" srcId="{402C3787-C119-4975-B2C3-FDC33B51A950}" destId="{26495795-AD98-421D-933B-5002B29E1146}" srcOrd="1" destOrd="0" parTransId="{9A403E3A-050D-451D-9A72-B3409672C762}" sibTransId="{B0C825B9-026B-41AC-A925-B147D9EFFF3E}"/>
    <dgm:cxn modelId="{EA053C43-AEBE-4988-B1F1-26951380C017}" type="presOf" srcId="{A2BFB9B8-DC9E-4DB2-A6FC-2E8A7188049F}" destId="{FFF38D35-7D94-4F39-9648-B2AB98F610BE}" srcOrd="0" destOrd="4" presId="urn:microsoft.com/office/officeart/2005/8/layout/hList1"/>
    <dgm:cxn modelId="{29A07833-7D0E-443C-B3EE-1B31CABF460B}" type="presOf" srcId="{B76DA727-A040-4538-8008-3CDD5AF6C4CD}" destId="{FFF38D35-7D94-4F39-9648-B2AB98F610BE}" srcOrd="0" destOrd="6" presId="urn:microsoft.com/office/officeart/2005/8/layout/hList1"/>
    <dgm:cxn modelId="{A5FF004F-6FDB-4EB0-B173-DA0DEE6D08DB}" srcId="{45D67FC7-9484-4BD2-96D9-5DC0D4DC919F}" destId="{D2BF2348-6C92-4587-B99B-E43D3D452CEB}" srcOrd="2" destOrd="0" parTransId="{F5AA7352-09F5-46F8-8040-884A7E6F0B17}" sibTransId="{D5AB14E1-E40B-4D11-92BE-25EAB7BEDCB8}"/>
    <dgm:cxn modelId="{55FD4654-11FC-4812-BF4D-266DCC35F99B}" srcId="{A6B4E31E-BF13-43E9-A8DF-1D0CED72AE2B}" destId="{5AA5FD75-5C90-4429-96FE-EA28159F142D}" srcOrd="0" destOrd="0" parTransId="{71E2E990-D355-40D1-8486-728C38E1D902}" sibTransId="{18C8D811-D245-40D2-B576-2151A13E3CDC}"/>
    <dgm:cxn modelId="{0A44D52F-08E3-4310-8A68-EB95DA53AD94}" type="presOf" srcId="{99623C03-D146-4B2F-B1BD-3DB807E67CA3}" destId="{FFF38D35-7D94-4F39-9648-B2AB98F610BE}" srcOrd="0" destOrd="0" presId="urn:microsoft.com/office/officeart/2005/8/layout/hList1"/>
    <dgm:cxn modelId="{A64AE706-5337-4E33-921C-F3A7DC78317B}" type="presOf" srcId="{4D15D454-5719-43AD-ABCB-88009645E105}" destId="{E2FEDD15-6C55-4357-B7C9-D7888B6098CA}" srcOrd="0" destOrd="4" presId="urn:microsoft.com/office/officeart/2005/8/layout/hList1"/>
    <dgm:cxn modelId="{BF47847D-E076-4325-B057-D7CDBECFFEAC}" type="presOf" srcId="{5AA5FD75-5C90-4429-96FE-EA28159F142D}" destId="{19E0F596-C569-49EE-A858-0212E44E8361}" srcOrd="0" destOrd="0" presId="urn:microsoft.com/office/officeart/2005/8/layout/hList1"/>
    <dgm:cxn modelId="{9F665977-5822-484D-8DE1-963728038FAD}" type="presOf" srcId="{A1DBACA7-05CB-48CB-9B53-54FBCB2A5237}" destId="{E2FEDD15-6C55-4357-B7C9-D7888B6098CA}" srcOrd="0" destOrd="1" presId="urn:microsoft.com/office/officeart/2005/8/layout/hList1"/>
    <dgm:cxn modelId="{DD694FD2-C66C-4BBD-B4FC-2B82FFE3651A}" type="presOf" srcId="{0A180470-D629-4A2F-A707-AC08E7EE7821}" destId="{CEB00F75-F7C3-4B6C-8DA8-4BE0DDA62DD1}" srcOrd="0" destOrd="0" presId="urn:microsoft.com/office/officeart/2005/8/layout/hList1"/>
    <dgm:cxn modelId="{BA27A05B-FD7F-4922-99CF-4CC7281017F3}" type="presOf" srcId="{1C7766AA-29C1-428A-BEF5-8CE292095754}" destId="{E2FEDD15-6C55-4357-B7C9-D7888B6098CA}" srcOrd="0" destOrd="0" presId="urn:microsoft.com/office/officeart/2005/8/layout/hList1"/>
    <dgm:cxn modelId="{24F47EC5-40EB-4A7E-BF36-CF1B2EC345A0}" type="presOf" srcId="{844E8EA2-E497-4CA3-B913-F411BEDF9016}" destId="{FFF38D35-7D94-4F39-9648-B2AB98F610BE}" srcOrd="0" destOrd="7" presId="urn:microsoft.com/office/officeart/2005/8/layout/hList1"/>
    <dgm:cxn modelId="{23F1E98B-ABBC-4F70-A0CB-04E81DF0C8D2}" type="presOf" srcId="{26495795-AD98-421D-933B-5002B29E1146}" destId="{E2FEDD15-6C55-4357-B7C9-D7888B6098CA}" srcOrd="0" destOrd="5" presId="urn:microsoft.com/office/officeart/2005/8/layout/hList1"/>
    <dgm:cxn modelId="{AE71030A-1423-47FE-B3FA-C158896A68C8}" srcId="{5AA5FD75-5C90-4429-96FE-EA28159F142D}" destId="{28DA6E57-6E4A-46E2-8F73-AB7912C84143}" srcOrd="2" destOrd="0" parTransId="{375877AB-1F99-4D60-B5EC-F6E910E9DEAD}" sibTransId="{95EBC766-07AF-44C1-BC8F-52303DEBD8A7}"/>
    <dgm:cxn modelId="{87264059-254C-4A98-9B5D-0BB9B886BA85}" type="presOf" srcId="{28DA6E57-6E4A-46E2-8F73-AB7912C84143}" destId="{F5E4AB33-7C02-4210-A409-8AD4743E5C7F}" srcOrd="0" destOrd="2" presId="urn:microsoft.com/office/officeart/2005/8/layout/hList1"/>
    <dgm:cxn modelId="{2E770514-793E-4FA8-AD3B-86AF4447A68C}" type="presOf" srcId="{F7601433-8EAB-43F8-8E5A-0CC8D7C03C9C}" destId="{F5E4AB33-7C02-4210-A409-8AD4743E5C7F}" srcOrd="0" destOrd="3" presId="urn:microsoft.com/office/officeart/2005/8/layout/hList1"/>
    <dgm:cxn modelId="{F4464803-20D7-4CE5-A841-ABFE9D9563F1}" srcId="{A6B4E31E-BF13-43E9-A8DF-1D0CED72AE2B}" destId="{45D67FC7-9484-4BD2-96D9-5DC0D4DC919F}" srcOrd="2" destOrd="0" parTransId="{4B8ADC91-5635-4EE3-8C47-598FD203A8B9}" sibTransId="{5E107982-942B-421D-A403-BDFE3B4BFF02}"/>
    <dgm:cxn modelId="{85069800-5383-49F6-B4B5-79F044AB54AF}" type="presOf" srcId="{74DCB112-97B7-43B7-B971-E99A399335BB}" destId="{FFF38D35-7D94-4F39-9648-B2AB98F610BE}" srcOrd="0" destOrd="8" presId="urn:microsoft.com/office/officeart/2005/8/layout/hList1"/>
    <dgm:cxn modelId="{1333B846-F87A-4D6A-BA5A-12903EEA7875}" type="presParOf" srcId="{90F0E19A-2712-4662-B9BB-A646A3D92C87}" destId="{DAFE2E1E-AE37-4C40-BA41-14590B8EE766}" srcOrd="0" destOrd="0" presId="urn:microsoft.com/office/officeart/2005/8/layout/hList1"/>
    <dgm:cxn modelId="{44CBD020-44DC-48C2-BC89-353FA5ED720A}" type="presParOf" srcId="{DAFE2E1E-AE37-4C40-BA41-14590B8EE766}" destId="{19E0F596-C569-49EE-A858-0212E44E8361}" srcOrd="0" destOrd="0" presId="urn:microsoft.com/office/officeart/2005/8/layout/hList1"/>
    <dgm:cxn modelId="{1BEF346F-441E-4523-A201-AEC2E7F70FDC}" type="presParOf" srcId="{DAFE2E1E-AE37-4C40-BA41-14590B8EE766}" destId="{F5E4AB33-7C02-4210-A409-8AD4743E5C7F}" srcOrd="1" destOrd="0" presId="urn:microsoft.com/office/officeart/2005/8/layout/hList1"/>
    <dgm:cxn modelId="{8444E4DC-7D14-4E3A-9AD6-0870E6D0127B}" type="presParOf" srcId="{90F0E19A-2712-4662-B9BB-A646A3D92C87}" destId="{5B5761C4-1D63-4212-B9DB-49D798E8C8B7}" srcOrd="1" destOrd="0" presId="urn:microsoft.com/office/officeart/2005/8/layout/hList1"/>
    <dgm:cxn modelId="{FC837F3A-C554-49C7-854A-26E555B28A60}" type="presParOf" srcId="{90F0E19A-2712-4662-B9BB-A646A3D92C87}" destId="{3BB7B81D-72AC-476C-B307-E15F9C7D83F0}" srcOrd="2" destOrd="0" presId="urn:microsoft.com/office/officeart/2005/8/layout/hList1"/>
    <dgm:cxn modelId="{A4DF05EE-D4A7-420C-9B1F-2E0119DCBA95}" type="presParOf" srcId="{3BB7B81D-72AC-476C-B307-E15F9C7D83F0}" destId="{CEB00F75-F7C3-4B6C-8DA8-4BE0DDA62DD1}" srcOrd="0" destOrd="0" presId="urn:microsoft.com/office/officeart/2005/8/layout/hList1"/>
    <dgm:cxn modelId="{0E013415-7DBE-4F78-95C1-9797863D3040}" type="presParOf" srcId="{3BB7B81D-72AC-476C-B307-E15F9C7D83F0}" destId="{E2FEDD15-6C55-4357-B7C9-D7888B6098CA}" srcOrd="1" destOrd="0" presId="urn:microsoft.com/office/officeart/2005/8/layout/hList1"/>
    <dgm:cxn modelId="{36A19FD5-B345-4583-840B-8F9CAFA60B55}" type="presParOf" srcId="{90F0E19A-2712-4662-B9BB-A646A3D92C87}" destId="{C57AB56D-9689-4419-A478-74629451FBE3}" srcOrd="3" destOrd="0" presId="urn:microsoft.com/office/officeart/2005/8/layout/hList1"/>
    <dgm:cxn modelId="{3CCF1756-C810-4196-A333-834142949574}" type="presParOf" srcId="{90F0E19A-2712-4662-B9BB-A646A3D92C87}" destId="{310BF683-CC59-474E-84EC-487BBA7E528B}" srcOrd="4" destOrd="0" presId="urn:microsoft.com/office/officeart/2005/8/layout/hList1"/>
    <dgm:cxn modelId="{33548C8A-9CAA-4BBF-9A99-5C8E5901A85D}" type="presParOf" srcId="{310BF683-CC59-474E-84EC-487BBA7E528B}" destId="{408356D3-9949-4E29-8747-B7EE15A2C512}" srcOrd="0" destOrd="0" presId="urn:microsoft.com/office/officeart/2005/8/layout/hList1"/>
    <dgm:cxn modelId="{22FC2AA7-3032-4A00-A405-B42B94696E81}" type="presParOf" srcId="{310BF683-CC59-474E-84EC-487BBA7E528B}" destId="{FFF38D35-7D94-4F39-9648-B2AB98F61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F596-C569-49EE-A858-0212E44E8361}">
      <dsp:nvSpPr>
        <dsp:cNvPr id="0" name=""/>
        <dsp:cNvSpPr/>
      </dsp:nvSpPr>
      <dsp:spPr>
        <a:xfrm>
          <a:off x="3000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tokens</a:t>
          </a:r>
          <a:endParaRPr lang="de-DE" sz="1700" kern="1200" dirty="0"/>
        </a:p>
      </dsp:txBody>
      <dsp:txXfrm>
        <a:off x="3000" y="15919"/>
        <a:ext cx="2925365" cy="489600"/>
      </dsp:txXfrm>
    </dsp:sp>
    <dsp:sp modelId="{F5E4AB33-7C02-4210-A409-8AD4743E5C7F}">
      <dsp:nvSpPr>
        <dsp:cNvPr id="0" name=""/>
        <dsp:cNvSpPr/>
      </dsp:nvSpPr>
      <dsp:spPr>
        <a:xfrm>
          <a:off x="3000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b="0" i="0" kern="1200" dirty="0" err="1" smtClean="0"/>
            <a:t>lastModifiedDate</a:t>
          </a:r>
          <a:r>
            <a:rPr lang="de-DE" sz="1900" b="0" i="0" kern="1200" dirty="0" smtClean="0"/>
            <a:t> : {Date}</a:t>
          </a:r>
          <a:endParaRPr lang="de-DE" sz="1900" kern="1200" dirty="0"/>
        </a:p>
      </dsp:txBody>
      <dsp:txXfrm>
        <a:off x="3000" y="505519"/>
        <a:ext cx="2925365" cy="2796436"/>
      </dsp:txXfrm>
    </dsp:sp>
    <dsp:sp modelId="{CEB00F75-F7C3-4B6C-8DA8-4BE0DDA62DD1}">
      <dsp:nvSpPr>
        <dsp:cNvPr id="0" name=""/>
        <dsp:cNvSpPr/>
      </dsp:nvSpPr>
      <dsp:spPr>
        <a:xfrm>
          <a:off x="3337917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users</a:t>
          </a:r>
          <a:endParaRPr lang="de-DE" sz="1700" kern="1200" dirty="0"/>
        </a:p>
      </dsp:txBody>
      <dsp:txXfrm>
        <a:off x="3337917" y="15919"/>
        <a:ext cx="2925365" cy="489600"/>
      </dsp:txXfrm>
    </dsp:sp>
    <dsp:sp modelId="{E2FEDD15-6C55-4357-B7C9-D7888B6098CA}">
      <dsp:nvSpPr>
        <dsp:cNvPr id="0" name=""/>
        <dsp:cNvSpPr/>
      </dsp:nvSpPr>
      <dsp:spPr>
        <a:xfrm>
          <a:off x="3337917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email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password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name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3337917" y="505519"/>
        <a:ext cx="2925365" cy="2796436"/>
      </dsp:txXfrm>
    </dsp:sp>
    <dsp:sp modelId="{408356D3-9949-4E29-8747-B7EE15A2C512}">
      <dsp:nvSpPr>
        <dsp:cNvPr id="0" name=""/>
        <dsp:cNvSpPr/>
      </dsp:nvSpPr>
      <dsp:spPr>
        <a:xfrm>
          <a:off x="6672833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notes</a:t>
          </a:r>
          <a:endParaRPr lang="de-DE" sz="1700" kern="1200" dirty="0"/>
        </a:p>
      </dsp:txBody>
      <dsp:txXfrm>
        <a:off x="6672833" y="15919"/>
        <a:ext cx="2925365" cy="489600"/>
      </dsp:txXfrm>
    </dsp:sp>
    <dsp:sp modelId="{FFF38D35-7D94-4F39-9648-B2AB98F610BE}">
      <dsp:nvSpPr>
        <dsp:cNvPr id="0" name=""/>
        <dsp:cNvSpPr/>
      </dsp:nvSpPr>
      <dsp:spPr>
        <a:xfrm>
          <a:off x="6672833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title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content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startdate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enddate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smtClean="0"/>
            <a:t>name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6672833" y="505519"/>
        <a:ext cx="2925365" cy="27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D94C-F366-49B4-85A2-9678B09A1231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C569-9E05-4323-A98C-4047FABAF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6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Registrierung -&gt; E-Mail</a:t>
            </a:r>
            <a:r>
              <a:rPr lang="de-DE" baseline="0" dirty="0" smtClean="0"/>
              <a:t> Service</a:t>
            </a:r>
          </a:p>
          <a:p>
            <a:r>
              <a:rPr lang="de-DE" baseline="0" dirty="0" smtClean="0"/>
              <a:t>Teilen -&gt; Notizen </a:t>
            </a:r>
            <a:r>
              <a:rPr lang="de-DE" baseline="0" dirty="0" err="1" smtClean="0"/>
              <a:t>sharen</a:t>
            </a:r>
            <a:endParaRPr lang="de-DE" baseline="0" dirty="0" smtClean="0"/>
          </a:p>
          <a:p>
            <a:r>
              <a:rPr lang="de-DE" baseline="0" dirty="0" smtClean="0"/>
              <a:t>Archivieren -&gt; bisher nur Delete</a:t>
            </a:r>
          </a:p>
          <a:p>
            <a:r>
              <a:rPr lang="de-DE" baseline="0" dirty="0" smtClean="0"/>
              <a:t>Drag &amp; Drop -&gt; bisher nach Erstellungsdatum</a:t>
            </a:r>
          </a:p>
          <a:p>
            <a:r>
              <a:rPr lang="de-DE" baseline="0" dirty="0" smtClean="0"/>
              <a:t>Modell erweitern -&gt; RTF-Texte, Checkliste, etc…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5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Haben uns folgendes Inhaltsverzeichnis</a:t>
            </a:r>
            <a:r>
              <a:rPr lang="de-DE" baseline="0" dirty="0" smtClean="0"/>
              <a:t> überlegt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REST = </a:t>
            </a:r>
            <a:r>
              <a:rPr lang="de-DE" dirty="0" err="1" smtClean="0"/>
              <a:t>Representational</a:t>
            </a:r>
            <a:r>
              <a:rPr lang="de-DE" baseline="0" dirty="0" smtClean="0"/>
              <a:t> State Transfer (Programmierparadigma)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Trello</a:t>
            </a:r>
            <a:r>
              <a:rPr lang="de-DE" dirty="0" smtClean="0"/>
              <a:t> haben wir verwendet um…</a:t>
            </a:r>
          </a:p>
          <a:p>
            <a:endParaRPr lang="de-DE" dirty="0" smtClean="0"/>
          </a:p>
          <a:p>
            <a:r>
              <a:rPr lang="de-DE" dirty="0" smtClean="0"/>
              <a:t>Einer hat </a:t>
            </a:r>
            <a:r>
              <a:rPr lang="de-DE" dirty="0" err="1" smtClean="0"/>
              <a:t>Mockups</a:t>
            </a:r>
            <a:r>
              <a:rPr lang="de-DE" dirty="0" smtClean="0"/>
              <a:t> gemacht, der nächste die GUI,</a:t>
            </a:r>
            <a:r>
              <a:rPr lang="de-DE" baseline="0" dirty="0" smtClean="0"/>
              <a:t>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5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 smtClean="0"/>
          </a:p>
          <a:p>
            <a:r>
              <a:rPr lang="de-DE" dirty="0" smtClean="0"/>
              <a:t>Vorteile: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Mockup</a:t>
            </a:r>
            <a:r>
              <a:rPr lang="de-DE" dirty="0" smtClean="0"/>
              <a:t> im Material-Design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Interaktiv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Schön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1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sieht man Interaktivität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1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r>
              <a:rPr lang="de-DE" dirty="0" smtClean="0"/>
              <a:t>User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notes.user</a:t>
            </a:r>
            <a:r>
              <a:rPr lang="de-DE" baseline="0" dirty="0" smtClean="0"/>
              <a:t> -&gt; Note </a:t>
            </a:r>
            <a:r>
              <a:rPr lang="de-DE" baseline="0" dirty="0" err="1" smtClean="0"/>
              <a:t>zuordnung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_</a:t>
            </a:r>
            <a:r>
              <a:rPr lang="de-DE" dirty="0" err="1" smtClean="0"/>
              <a:t>id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r>
              <a:rPr lang="de-DE" baseline="0" dirty="0" err="1" smtClean="0"/>
              <a:t>User.email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lastModifiedDate</a:t>
            </a:r>
            <a:r>
              <a:rPr lang="de-DE" baseline="0" dirty="0" smtClean="0"/>
              <a:t> hat TTL von 24 Stunden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1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Technologiestack</a:t>
            </a:r>
            <a:r>
              <a:rPr lang="de-DE" dirty="0" smtClean="0"/>
              <a:t> verwenden</a:t>
            </a:r>
            <a:r>
              <a:rPr lang="de-DE" baseline="0" dirty="0" smtClean="0"/>
              <a:t> wir den MEAN-Stack</a:t>
            </a:r>
            <a:endParaRPr lang="de-DE" dirty="0" smtClean="0"/>
          </a:p>
          <a:p>
            <a:r>
              <a:rPr lang="de-DE" dirty="0" smtClean="0"/>
              <a:t>Steht für</a:t>
            </a:r>
            <a:r>
              <a:rPr lang="de-DE" baseline="0" dirty="0" smtClean="0"/>
              <a:t>:</a:t>
            </a:r>
            <a:endParaRPr lang="de-DE" dirty="0" smtClean="0"/>
          </a:p>
          <a:p>
            <a:r>
              <a:rPr lang="de-DE" dirty="0" err="1" smtClean="0"/>
              <a:t>MongoDB</a:t>
            </a:r>
            <a:r>
              <a:rPr lang="de-DE" dirty="0" smtClean="0"/>
              <a:t> - </a:t>
            </a:r>
            <a:r>
              <a:rPr lang="de-DE" dirty="0" err="1" smtClean="0"/>
              <a:t>Persistenzschicht</a:t>
            </a:r>
            <a:endParaRPr lang="de-DE" dirty="0" smtClean="0"/>
          </a:p>
          <a:p>
            <a:r>
              <a:rPr lang="de-DE" dirty="0" err="1" smtClean="0"/>
              <a:t>ExpressJs</a:t>
            </a:r>
            <a:r>
              <a:rPr lang="de-DE" dirty="0" smtClean="0"/>
              <a:t> </a:t>
            </a:r>
            <a:r>
              <a:rPr lang="de-DE" baseline="0" dirty="0" smtClean="0"/>
              <a:t>- Server Framework</a:t>
            </a:r>
          </a:p>
          <a:p>
            <a:r>
              <a:rPr lang="de-DE" baseline="0" dirty="0" err="1" smtClean="0"/>
              <a:t>AngularJs</a:t>
            </a:r>
            <a:r>
              <a:rPr lang="de-DE" baseline="0" dirty="0" smtClean="0"/>
              <a:t> - Client Framework</a:t>
            </a:r>
          </a:p>
          <a:p>
            <a:r>
              <a:rPr lang="de-DE" baseline="0" dirty="0" err="1" smtClean="0"/>
              <a:t>NodeJs</a:t>
            </a:r>
            <a:r>
              <a:rPr lang="de-DE" baseline="0" dirty="0" smtClean="0"/>
              <a:t> – Server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= Laufzeitumgebung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23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Der Benutzer macht eine</a:t>
            </a:r>
            <a:r>
              <a:rPr lang="de-DE" baseline="0" dirty="0" smtClean="0"/>
              <a:t> Eingabe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Angular erstellt die Anfrage für den Server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verarbeitet die Anfrage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Das Server Framework Express stellt die Anfrage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Persistenzschicht</a:t>
            </a:r>
            <a:r>
              <a:rPr lang="de-DE" baseline="0" dirty="0" smtClean="0"/>
              <a:t> stellt die Daten zur Verfügung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Die Daten werde von Express an den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gesendet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sendet die Daten an das Frontend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Das Frontend stellt die Anfrage dar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8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7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3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4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Jh0er2pRcq8/maxresdefault.jpg" TargetMode="External"/><Relationship Id="rId2" Type="http://schemas.openxmlformats.org/officeDocument/2006/relationships/hyperlink" Target="http://vignette3.wikia.nocookie.net/simpsons/images/6/6a/Mr_Burns_evil.gif/revision/latest/scale-to-width-down/180?cb=201007021504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aitsolutions.in/wp-content/uploads/2015/08/meanjs-1024x492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Registrierung </a:t>
            </a:r>
            <a:r>
              <a:rPr lang="de-DE" dirty="0" smtClean="0"/>
              <a:t>ausbauen</a:t>
            </a:r>
          </a:p>
          <a:p>
            <a:pPr lvl="0"/>
            <a:r>
              <a:rPr lang="de-DE" dirty="0" smtClean="0"/>
              <a:t>Notizen mit anderen Benutzern teilen</a:t>
            </a:r>
          </a:p>
          <a:p>
            <a:pPr lvl="0"/>
            <a:r>
              <a:rPr lang="de-DE" dirty="0" smtClean="0"/>
              <a:t>Archivierung </a:t>
            </a:r>
            <a:r>
              <a:rPr lang="de-DE" dirty="0"/>
              <a:t>von </a:t>
            </a:r>
            <a:r>
              <a:rPr lang="de-DE" dirty="0" smtClean="0"/>
              <a:t>Notizen</a:t>
            </a:r>
          </a:p>
          <a:p>
            <a:pPr lvl="0"/>
            <a:r>
              <a:rPr lang="de-DE" dirty="0" smtClean="0"/>
              <a:t>Drag </a:t>
            </a:r>
            <a:r>
              <a:rPr lang="de-DE" dirty="0"/>
              <a:t>&amp; </a:t>
            </a:r>
            <a:r>
              <a:rPr lang="de-DE" dirty="0" smtClean="0"/>
              <a:t>Drop</a:t>
            </a:r>
          </a:p>
          <a:p>
            <a:pPr lvl="0"/>
            <a:r>
              <a:rPr lang="de-DE" dirty="0" smtClean="0"/>
              <a:t>Notizenmodell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Bildquellen: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600" dirty="0" smtClean="0"/>
              <a:t>Abb. „</a:t>
            </a:r>
            <a:r>
              <a:rPr lang="de-DE" sz="1600" dirty="0" err="1" smtClean="0"/>
              <a:t>Mr</a:t>
            </a:r>
            <a:r>
              <a:rPr lang="de-DE" sz="1600" dirty="0" smtClean="0"/>
              <a:t> Burns“:</a:t>
            </a:r>
          </a:p>
          <a:p>
            <a:pPr marL="457200" lvl="1" indent="0">
              <a:buNone/>
            </a:pPr>
            <a:r>
              <a:rPr lang="de-DE" sz="1200" dirty="0">
                <a:hlinkClick r:id="rId2"/>
              </a:rPr>
              <a:t>http://</a:t>
            </a:r>
            <a:r>
              <a:rPr lang="de-DE" sz="1200" dirty="0" smtClean="0">
                <a:hlinkClick r:id="rId2"/>
              </a:rPr>
              <a:t>vignette3.wikia.nocookie.net/simpsons/images/6/6a/Mr_Burns_evil.gif/revision/latest/scale-to-width-down/180?cb=20100702150413</a:t>
            </a:r>
            <a:endParaRPr lang="de-DE" sz="1200" dirty="0" smtClean="0"/>
          </a:p>
          <a:p>
            <a:pPr marL="0" indent="0">
              <a:buNone/>
            </a:pPr>
            <a:r>
              <a:rPr lang="de-DE" sz="1200" dirty="0"/>
              <a:t>	</a:t>
            </a:r>
            <a:r>
              <a:rPr lang="de-DE" sz="1600" dirty="0" smtClean="0"/>
              <a:t>Abb. auf Folie 8:</a:t>
            </a:r>
          </a:p>
          <a:p>
            <a:pPr marL="0" indent="0"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hlinkClick r:id="rId3"/>
              </a:rPr>
              <a:t>https</a:t>
            </a:r>
            <a:r>
              <a:rPr lang="de-DE" sz="1600" dirty="0">
                <a:hlinkClick r:id="rId3"/>
              </a:rPr>
              <a:t>://</a:t>
            </a:r>
            <a:r>
              <a:rPr lang="de-DE" sz="1600" dirty="0" smtClean="0">
                <a:hlinkClick r:id="rId3"/>
              </a:rPr>
              <a:t>i.ytimg.com/vi/Jh0er2pRcq8/maxresdefault.jpg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Abb</a:t>
            </a:r>
            <a:r>
              <a:rPr lang="de-DE" sz="1600" dirty="0" smtClean="0"/>
              <a:t>. auf Folie 9: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>
                <a:hlinkClick r:id="rId4"/>
              </a:rPr>
              <a:t>http://</a:t>
            </a:r>
            <a:r>
              <a:rPr lang="de-DE" sz="1600" dirty="0" smtClean="0">
                <a:hlinkClick r:id="rId4"/>
              </a:rPr>
              <a:t>advaitsolutions.in/wp-content/uploads/2015/08/meanjs-1024x492.png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Projekt</a:t>
            </a:r>
            <a:endParaRPr lang="de-DE" sz="2800" dirty="0"/>
          </a:p>
          <a:p>
            <a:r>
              <a:rPr lang="de-DE" sz="2800" dirty="0" smtClean="0"/>
              <a:t>Konzept</a:t>
            </a:r>
            <a:endParaRPr lang="de-DE" sz="2800" dirty="0"/>
          </a:p>
          <a:p>
            <a:r>
              <a:rPr lang="de-DE" sz="2800" dirty="0" smtClean="0"/>
              <a:t>Vorstellung</a:t>
            </a:r>
            <a:endParaRPr lang="de-DE" sz="2800" dirty="0"/>
          </a:p>
          <a:p>
            <a:r>
              <a:rPr lang="de-DE" sz="2800" dirty="0" smtClean="0"/>
              <a:t>Aussicht</a:t>
            </a:r>
            <a:endParaRPr lang="de-DE" sz="2800" dirty="0"/>
          </a:p>
          <a:p>
            <a:r>
              <a:rPr lang="de-DE" sz="2800" dirty="0" smtClean="0"/>
              <a:t>Quellen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Cloudbasierte Webanwendung </a:t>
            </a:r>
            <a:r>
              <a:rPr lang="de-DE" dirty="0"/>
              <a:t>für </a:t>
            </a:r>
            <a:r>
              <a:rPr lang="de-DE" dirty="0" smtClean="0"/>
              <a:t>Notizen</a:t>
            </a:r>
          </a:p>
          <a:p>
            <a:r>
              <a:rPr lang="de-DE" dirty="0" smtClean="0"/>
              <a:t>REST API</a:t>
            </a:r>
            <a:endParaRPr lang="de-DE" dirty="0"/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dirty="0" err="1" smtClean="0"/>
              <a:t>Trello</a:t>
            </a:r>
            <a:endParaRPr lang="de-DE" dirty="0" smtClean="0"/>
          </a:p>
          <a:p>
            <a:pPr lvl="1"/>
            <a:r>
              <a:rPr lang="de-DE" dirty="0" smtClean="0"/>
              <a:t>Arbeitspakete erstellen</a:t>
            </a:r>
          </a:p>
          <a:p>
            <a:pPr lvl="1"/>
            <a:r>
              <a:rPr lang="de-DE" dirty="0" smtClean="0"/>
              <a:t>Arbeitspakete terminieren</a:t>
            </a:r>
          </a:p>
          <a:p>
            <a:pPr lvl="1"/>
            <a:r>
              <a:rPr lang="de-DE" dirty="0" smtClean="0"/>
              <a:t>Arbeitspakete aufteilen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2560290"/>
            <a:ext cx="7124697" cy="3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009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691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691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691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691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Anfragenschema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86" y="3573017"/>
            <a:ext cx="1255596" cy="126399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93" y="3726088"/>
            <a:ext cx="962693" cy="9626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8" y="3476949"/>
            <a:ext cx="1451296" cy="14561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14" y="3721250"/>
            <a:ext cx="967531" cy="9675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82" y="3247160"/>
            <a:ext cx="1906036" cy="191571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0144" y="3558560"/>
            <a:ext cx="388998" cy="14387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60" y="3548038"/>
            <a:ext cx="1470734" cy="53287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07" y="4205014"/>
            <a:ext cx="1396131" cy="59681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38" y="4712493"/>
            <a:ext cx="388998" cy="143876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38" y="4712493"/>
            <a:ext cx="388998" cy="14387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25419" y="4323187"/>
            <a:ext cx="1470734" cy="53287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5153" y="3614238"/>
            <a:ext cx="1396131" cy="59681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19072" y="3558560"/>
            <a:ext cx="388998" cy="143876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963290" y="3881848"/>
            <a:ext cx="99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Benutzer</a:t>
            </a:r>
          </a:p>
          <a:p>
            <a:pPr algn="ctr"/>
            <a:r>
              <a:rPr lang="de-DE" dirty="0" smtClean="0"/>
              <a:t>Eingabe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12999" y="306949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erstellen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111205" y="2700158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verarbeiten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338806" y="3069490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anfragen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427456" y="388184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</a:t>
            </a:r>
          </a:p>
          <a:p>
            <a:pPr algn="ctr"/>
            <a:r>
              <a:rPr lang="de-DE" dirty="0" smtClean="0"/>
              <a:t>erhalten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06691" y="4978206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zurücksenden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988960" y="5340542"/>
            <a:ext cx="220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zurücksenden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293634" y="4978206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390</Words>
  <Application>Microsoft Office PowerPoint</Application>
  <PresentationFormat>Breitbild</PresentationFormat>
  <Paragraphs>128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Organisch</vt:lpstr>
      <vt:lpstr>MEAN Notes </vt:lpstr>
      <vt:lpstr>MEAN Notes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Anfragenschema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Lloyd Niebel</cp:lastModifiedBy>
  <cp:revision>39</cp:revision>
  <dcterms:created xsi:type="dcterms:W3CDTF">2016-02-09T16:33:24Z</dcterms:created>
  <dcterms:modified xsi:type="dcterms:W3CDTF">2016-02-11T12:04:41Z</dcterms:modified>
</cp:coreProperties>
</file>