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63" r:id="rId3"/>
    <p:sldId id="266" r:id="rId4"/>
    <p:sldId id="262" r:id="rId5"/>
    <p:sldId id="267" r:id="rId6"/>
    <p:sldId id="268" r:id="rId7"/>
    <p:sldId id="270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5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13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1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75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89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288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5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Reinforcement Learning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/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C2F2E03-80C5-44F8-80E1-01F23449DB18}"/>
              </a:ext>
            </a:extLst>
          </p:cNvPr>
          <p:cNvSpPr txBox="1"/>
          <p:nvPr/>
        </p:nvSpPr>
        <p:spPr>
          <a:xfrm>
            <a:off x="307844" y="1820529"/>
            <a:ext cx="8264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2C0B77-09F9-4E48-9ADA-8263D8FA08AF}"/>
              </a:ext>
            </a:extLst>
          </p:cNvPr>
          <p:cNvSpPr/>
          <p:nvPr/>
        </p:nvSpPr>
        <p:spPr>
          <a:xfrm>
            <a:off x="6140496" y="2522943"/>
            <a:ext cx="1728684" cy="921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5D71C4-5DC7-480B-87B0-7BAD36B1FEF0}"/>
              </a:ext>
            </a:extLst>
          </p:cNvPr>
          <p:cNvSpPr txBox="1"/>
          <p:nvPr/>
        </p:nvSpPr>
        <p:spPr>
          <a:xfrm>
            <a:off x="6019801" y="2571750"/>
            <a:ext cx="2019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Reinforcement</a:t>
            </a:r>
          </a:p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54051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WAS IST DAS REINFORCEMENT LEARNING?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4C7D5C-1CDC-48D9-99CC-162526A2C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08342" y="3550808"/>
            <a:ext cx="1055869" cy="1592691"/>
          </a:xfrm>
          <a:prstGeom prst="rect">
            <a:avLst/>
          </a:prstGeom>
        </p:spPr>
      </p:pic>
      <p:sp>
        <p:nvSpPr>
          <p:cNvPr id="22" name="Pfeil: nach rechts gekrümmt 21">
            <a:extLst>
              <a:ext uri="{FF2B5EF4-FFF2-40B4-BE49-F238E27FC236}">
                <a16:creationId xmlns:a16="http://schemas.microsoft.com/office/drawing/2014/main" id="{7A5FEC88-4835-4839-A804-504FE5FFA630}"/>
              </a:ext>
            </a:extLst>
          </p:cNvPr>
          <p:cNvSpPr/>
          <p:nvPr/>
        </p:nvSpPr>
        <p:spPr>
          <a:xfrm rot="10800000">
            <a:off x="4652646" y="2469548"/>
            <a:ext cx="599818" cy="1537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E2A1DD1-1C7F-4ED3-A401-E39669C9B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913" y="1455030"/>
            <a:ext cx="1456072" cy="1456072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1CA5550B-EB68-42C0-BE42-47C710E32AA2}"/>
              </a:ext>
            </a:extLst>
          </p:cNvPr>
          <p:cNvSpPr txBox="1"/>
          <p:nvPr/>
        </p:nvSpPr>
        <p:spPr>
          <a:xfrm>
            <a:off x="1041215" y="3084262"/>
            <a:ext cx="148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State, </a:t>
            </a:r>
            <a:r>
              <a:rPr lang="de-DE" dirty="0" err="1"/>
              <a:t>Reward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1ED6A08-34CB-4DA2-8513-98EB526D21EC}"/>
              </a:ext>
            </a:extLst>
          </p:cNvPr>
          <p:cNvSpPr txBox="1"/>
          <p:nvPr/>
        </p:nvSpPr>
        <p:spPr>
          <a:xfrm>
            <a:off x="5387759" y="3084262"/>
            <a:ext cx="148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Action</a:t>
            </a:r>
          </a:p>
        </p:txBody>
      </p:sp>
      <p:sp>
        <p:nvSpPr>
          <p:cNvPr id="2" name="Pfeil: nach rechts gekrümmt 1">
            <a:extLst>
              <a:ext uri="{FF2B5EF4-FFF2-40B4-BE49-F238E27FC236}">
                <a16:creationId xmlns:a16="http://schemas.microsoft.com/office/drawing/2014/main" id="{19B8762C-7871-4D37-B6AB-50C71F8C910A}"/>
              </a:ext>
            </a:extLst>
          </p:cNvPr>
          <p:cNvSpPr/>
          <p:nvPr/>
        </p:nvSpPr>
        <p:spPr>
          <a:xfrm>
            <a:off x="2420089" y="2469548"/>
            <a:ext cx="599819" cy="15372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7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RL EIGENSCHAFTEN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Umgebung ist das: Environment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Der Computer ist der: Agent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Aus einer Aktion folgt: State und </a:t>
            </a:r>
            <a:r>
              <a:rPr lang="de-DE" dirty="0" err="1"/>
              <a:t>Reward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FRAGESTELLUNG DES RL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Welche Aktion soll den ausgeführt werden?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kommt der Agent auf die richtige Aktion?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können „wir“ ihm dabei helfen?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762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VORLÄUFIGE ANTWORTEN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Wir geben ihm keine Anleitung für das richtige an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Wir geben ihm eine Belohnung/Bestrafung nach einer Aktion, sagen aber nicht warum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248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WAS IST DAS REINFORCEMENT LEARNING?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4C7D5C-1CDC-48D9-99CC-162526A2C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08342" y="3550808"/>
            <a:ext cx="1055869" cy="1592691"/>
          </a:xfrm>
          <a:prstGeom prst="rect">
            <a:avLst/>
          </a:prstGeom>
        </p:spPr>
      </p:pic>
      <p:sp>
        <p:nvSpPr>
          <p:cNvPr id="22" name="Pfeil: nach rechts gekrümmt 21">
            <a:extLst>
              <a:ext uri="{FF2B5EF4-FFF2-40B4-BE49-F238E27FC236}">
                <a16:creationId xmlns:a16="http://schemas.microsoft.com/office/drawing/2014/main" id="{7A5FEC88-4835-4839-A804-504FE5FFA630}"/>
              </a:ext>
            </a:extLst>
          </p:cNvPr>
          <p:cNvSpPr/>
          <p:nvPr/>
        </p:nvSpPr>
        <p:spPr>
          <a:xfrm rot="10800000">
            <a:off x="4652646" y="2469548"/>
            <a:ext cx="599818" cy="1537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E2A1DD1-1C7F-4ED3-A401-E39669C9B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913" y="1455030"/>
            <a:ext cx="1456072" cy="1456072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1CA5550B-EB68-42C0-BE42-47C710E32AA2}"/>
              </a:ext>
            </a:extLst>
          </p:cNvPr>
          <p:cNvSpPr txBox="1"/>
          <p:nvPr/>
        </p:nvSpPr>
        <p:spPr>
          <a:xfrm>
            <a:off x="1041215" y="3084262"/>
            <a:ext cx="148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State, </a:t>
            </a:r>
            <a:r>
              <a:rPr lang="de-DE" dirty="0" err="1"/>
              <a:t>Reward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1ED6A08-34CB-4DA2-8513-98EB526D21EC}"/>
              </a:ext>
            </a:extLst>
          </p:cNvPr>
          <p:cNvSpPr txBox="1"/>
          <p:nvPr/>
        </p:nvSpPr>
        <p:spPr>
          <a:xfrm>
            <a:off x="5387759" y="3084262"/>
            <a:ext cx="148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Action</a:t>
            </a:r>
          </a:p>
        </p:txBody>
      </p:sp>
      <p:sp>
        <p:nvSpPr>
          <p:cNvPr id="2" name="Pfeil: nach rechts gekrümmt 1">
            <a:extLst>
              <a:ext uri="{FF2B5EF4-FFF2-40B4-BE49-F238E27FC236}">
                <a16:creationId xmlns:a16="http://schemas.microsoft.com/office/drawing/2014/main" id="{19B8762C-7871-4D37-B6AB-50C71F8C910A}"/>
              </a:ext>
            </a:extLst>
          </p:cNvPr>
          <p:cNvSpPr/>
          <p:nvPr/>
        </p:nvSpPr>
        <p:spPr>
          <a:xfrm>
            <a:off x="2420089" y="2469548"/>
            <a:ext cx="599819" cy="15372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7490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Bildschirmpräsentation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Roboto Condensed Light</vt:lpstr>
      <vt:lpstr>Arvo</vt:lpstr>
      <vt:lpstr>Roboto Condensed</vt:lpstr>
      <vt:lpstr>Arial</vt:lpstr>
      <vt:lpstr>Salerio template</vt:lpstr>
      <vt:lpstr>MACHINE LEARNING</vt:lpstr>
      <vt:lpstr>FELDER DES MACHINE LEARNINGS</vt:lpstr>
      <vt:lpstr>WAS IST DAS REINFORCEMENT LEARNING?</vt:lpstr>
      <vt:lpstr>RL EIGENSCHAFTEN</vt:lpstr>
      <vt:lpstr>FRAGESTELLUNG DES RL</vt:lpstr>
      <vt:lpstr>VORLÄUFIGE ANTWORTEN</vt:lpstr>
      <vt:lpstr>WAS IST DAS REINFORCEMENT LEARNING?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dc:creator>Jan Schaffranek</dc:creator>
  <cp:lastModifiedBy>Jan Schaffranek</cp:lastModifiedBy>
  <cp:revision>138</cp:revision>
  <dcterms:modified xsi:type="dcterms:W3CDTF">2018-09-18T06:15:58Z</dcterms:modified>
</cp:coreProperties>
</file>