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62" r:id="rId3"/>
    <p:sldId id="270" r:id="rId4"/>
    <p:sldId id="271" r:id="rId5"/>
    <p:sldId id="269" r:id="rId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8"/>
      <p:bold r:id="rId9"/>
      <p:italic r:id="rId10"/>
      <p:boldItalic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1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9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RL Intuition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STATE, ACTION UND REWARD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5A145-F875-4670-8953-5AD17881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20" y="1528001"/>
            <a:ext cx="3824537" cy="32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POLICY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5A145-F875-4670-8953-5AD17881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20" y="1528001"/>
            <a:ext cx="3824537" cy="3222924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B2BF060-A446-4746-90F2-628BDB40A626}"/>
              </a:ext>
            </a:extLst>
          </p:cNvPr>
          <p:cNvSpPr/>
          <p:nvPr/>
        </p:nvSpPr>
        <p:spPr>
          <a:xfrm>
            <a:off x="4191355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F980E-2440-4F99-954D-8A4EEA2D3648}"/>
              </a:ext>
            </a:extLst>
          </p:cNvPr>
          <p:cNvSpPr/>
          <p:nvPr/>
        </p:nvSpPr>
        <p:spPr>
          <a:xfrm rot="10800000">
            <a:off x="2920228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406EDF8-5591-4569-8BBF-B344BC34AB71}"/>
              </a:ext>
            </a:extLst>
          </p:cNvPr>
          <p:cNvSpPr/>
          <p:nvPr/>
        </p:nvSpPr>
        <p:spPr>
          <a:xfrm>
            <a:off x="3633579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1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POLICY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5A145-F875-4670-8953-5AD17881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20" y="1528001"/>
            <a:ext cx="3824537" cy="3222924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B2BF060-A446-4746-90F2-628BDB40A626}"/>
              </a:ext>
            </a:extLst>
          </p:cNvPr>
          <p:cNvSpPr/>
          <p:nvPr/>
        </p:nvSpPr>
        <p:spPr>
          <a:xfrm>
            <a:off x="4191355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F980E-2440-4F99-954D-8A4EEA2D3648}"/>
              </a:ext>
            </a:extLst>
          </p:cNvPr>
          <p:cNvSpPr/>
          <p:nvPr/>
        </p:nvSpPr>
        <p:spPr>
          <a:xfrm>
            <a:off x="2920228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D4FD3CF-7040-490F-9591-9568C65F5198}"/>
              </a:ext>
            </a:extLst>
          </p:cNvPr>
          <p:cNvSpPr/>
          <p:nvPr/>
        </p:nvSpPr>
        <p:spPr>
          <a:xfrm>
            <a:off x="3593119" y="1974850"/>
            <a:ext cx="3111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5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RL IN DER REALITÄT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60949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Anstatt den normalen Values pro State wird der „Q-Value“ berechnet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Das Update der Q-Values wird durch Temporal </a:t>
            </a:r>
            <a:r>
              <a:rPr lang="de-DE" dirty="0" err="1"/>
              <a:t>Difference</a:t>
            </a:r>
            <a:r>
              <a:rPr lang="de-DE" dirty="0"/>
              <a:t> (TD) ausgeführt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Transitionen von einem zum anderen State haben in der Regel eine Wahrscheinlichkeit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48174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Roboto Condensed Light</vt:lpstr>
      <vt:lpstr>Arvo</vt:lpstr>
      <vt:lpstr>Arial</vt:lpstr>
      <vt:lpstr>Roboto Condensed</vt:lpstr>
      <vt:lpstr>Salerio template</vt:lpstr>
      <vt:lpstr>MACHINE LEARNING</vt:lpstr>
      <vt:lpstr>STATE, ACTION UND REWARD</vt:lpstr>
      <vt:lpstr>POLICY</vt:lpstr>
      <vt:lpstr>POLICY</vt:lpstr>
      <vt:lpstr>RL IN DER REALITÄT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153</cp:revision>
  <dcterms:modified xsi:type="dcterms:W3CDTF">2018-04-28T09:17:07Z</dcterms:modified>
</cp:coreProperties>
</file>