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61" r:id="rId3"/>
    <p:sldId id="262" r:id="rId4"/>
    <p:sldId id="265" r:id="rId5"/>
    <p:sldId id="266" r:id="rId6"/>
    <p:sldId id="267" r:id="rId7"/>
    <p:sldId id="263" r:id="rId8"/>
    <p:sldId id="269" r:id="rId9"/>
    <p:sldId id="268" r:id="rId10"/>
    <p:sldId id="274" r:id="rId11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3"/>
      <p:bold r:id="rId14"/>
      <p:italic r:id="rId15"/>
      <p:boldItalic r:id="rId16"/>
    </p:embeddedFon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8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9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1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2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1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4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5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Overview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CURSE OF DIMENSIONALITY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Bei einer hohen Anzahl an Feature Dimensionen, steigt auch die Komplexität der Modelle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Ebenfalls benötigt man sehr viele Datenpunkte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 unseren Datensatz haben wir aber gar nicht so viele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4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WAS IST MACHINE LEARNING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Wissen aus vorliegenden Daten extrahieren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Mit Verwendung der Mathematik u</a:t>
            </a:r>
            <a:r>
              <a:rPr lang="de-DE" dirty="0" err="1"/>
              <a:t>nd</a:t>
            </a:r>
            <a:r>
              <a:rPr lang="de-DE" dirty="0"/>
              <a:t> Informatik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versuchen Muster zu erkennen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der Daten ein generalisiertes Modell finden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MACHINE LEARNING IM ALLTAG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87535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Serienempfehlungen bei Netflix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Kursempfehlungen bei </a:t>
            </a:r>
            <a:r>
              <a:rPr lang="de-DE" dirty="0" err="1"/>
              <a:t>Udemy</a:t>
            </a: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Gesichtserkennung bei Snapchat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Kaufempfehlungen bei Amazon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Speech-</a:t>
            </a:r>
            <a:r>
              <a:rPr lang="de-DE" dirty="0" err="1"/>
              <a:t>to</a:t>
            </a:r>
            <a:r>
              <a:rPr lang="de-DE" dirty="0"/>
              <a:t>-text und 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7200" dirty="0">
                <a:solidFill>
                  <a:srgbClr val="FF9800"/>
                </a:solidFill>
              </a:rPr>
              <a:t>GESCHICHTE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Anfänge des Maschinellen Lernen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12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ANFÄNGE DES MASCHINELLEN LERNEN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Es wurde versucht Intelligenz anhand von Logik zu erlernen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Führte aber nicht </a:t>
            </a:r>
            <a:r>
              <a:rPr lang="de-DE" dirty="0"/>
              <a:t>zum erhofften Ziel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Entwicklung der Richtigen Regeln eines Logischen Systems ist sehr schwer</a:t>
            </a:r>
            <a:r>
              <a:rPr lang="en" dirty="0"/>
              <a:t> 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Die Entscheidungslogik ist sehr Fachspezifisch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37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WIRD ES HEUTE GEMACHT</a:t>
            </a:r>
            <a:endParaRPr lang="en"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526473" y="1327350"/>
            <a:ext cx="3976302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Da taucht dann die Frage auf: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Worauf basieren denn die heutigen Anwendungen?</a:t>
            </a:r>
            <a:endParaRPr lang="en" dirty="0"/>
          </a:p>
        </p:txBody>
      </p:sp>
      <p:pic>
        <p:nvPicPr>
          <p:cNvPr id="302" name="Shape 3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75375" y="1081189"/>
            <a:ext cx="4097700" cy="3754022"/>
          </a:xfrm>
          <a:prstGeom prst="diamond">
            <a:avLst/>
          </a:prstGeom>
          <a:noFill/>
          <a:ln w="57150">
            <a:solidFill>
              <a:srgbClr val="3F5378"/>
            </a:solidFill>
          </a:ln>
          <a:effectLst>
            <a:softEdge rad="0"/>
          </a:effectLst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1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FELDER DES MACHINE LEARNINGS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077646137"/>
              </p:ext>
            </p:extLst>
          </p:nvPr>
        </p:nvGraphicFramePr>
        <p:xfrm>
          <a:off x="626108" y="2221206"/>
          <a:ext cx="7413296" cy="1507277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7277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Kategorien</a:t>
                      </a:r>
                      <a:endParaRPr lang="en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Learning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Reinforcment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C2F2E03-80C5-44F8-80E1-01F23449DB18}"/>
              </a:ext>
            </a:extLst>
          </p:cNvPr>
          <p:cNvSpPr txBox="1"/>
          <p:nvPr/>
        </p:nvSpPr>
        <p:spPr>
          <a:xfrm>
            <a:off x="307844" y="1820529"/>
            <a:ext cx="826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2C0B77-09F9-4E48-9ADA-8263D8FA08AF}"/>
              </a:ext>
            </a:extLst>
          </p:cNvPr>
          <p:cNvSpPr/>
          <p:nvPr/>
        </p:nvSpPr>
        <p:spPr>
          <a:xfrm>
            <a:off x="6140496" y="2522943"/>
            <a:ext cx="1728684" cy="92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85D71C4-5DC7-480B-87B0-7BAD36B1FEF0}"/>
              </a:ext>
            </a:extLst>
          </p:cNvPr>
          <p:cNvSpPr txBox="1"/>
          <p:nvPr/>
        </p:nvSpPr>
        <p:spPr>
          <a:xfrm>
            <a:off x="6019801" y="2571750"/>
            <a:ext cx="201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Reinforcement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Roboto Condensed Light" panose="020B0604020202020204" charset="0"/>
                <a:ea typeface="Roboto Condensed Light" panose="020B060402020202020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54051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WICHTIGE 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018377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Anhand stochastischer Daten sein Modell der Realität annähern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Endet meist nicht in einem beweisbaren optimalen Modell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Viele verschiedene, gleichgute Modelle denkbar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5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WAS BENÖTIGEN WIR?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817108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Ausreichend große Datensätze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Diese sind am besten durch </a:t>
            </a:r>
            <a:r>
              <a:rPr lang="de-DE" dirty="0" err="1"/>
              <a:t>Preprocessing</a:t>
            </a:r>
            <a:r>
              <a:rPr lang="de-DE" dirty="0"/>
              <a:t> „Normiert“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Die Daten müssen der Problemstellung </a:t>
            </a:r>
            <a:r>
              <a:rPr lang="de-DE" i="1" dirty="0"/>
              <a:t>genau</a:t>
            </a:r>
            <a:r>
              <a:rPr lang="de-DE" dirty="0"/>
              <a:t> entsprechen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Dafür wird ein tiefes Verständnis für das Problem verlangt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22530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Bildschirmpräsentation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 Light</vt:lpstr>
      <vt:lpstr>Arial</vt:lpstr>
      <vt:lpstr>Arvo</vt:lpstr>
      <vt:lpstr>Roboto Condensed</vt:lpstr>
      <vt:lpstr>Salerio template</vt:lpstr>
      <vt:lpstr>MACHINE LEARNING</vt:lpstr>
      <vt:lpstr>WAS IST MACHINE LEARNING</vt:lpstr>
      <vt:lpstr>MACHINE LEARNING IM ALLTAG</vt:lpstr>
      <vt:lpstr>GESCHICHTE</vt:lpstr>
      <vt:lpstr>ANFÄNGE DES MASCHINELLEN LERNEN</vt:lpstr>
      <vt:lpstr>WIE WIRD ES HEUTE GEMACHT</vt:lpstr>
      <vt:lpstr>FELDER DES MACHINE LEARNINGS</vt:lpstr>
      <vt:lpstr>WICHTIGE EIGENSCHAFTEN</vt:lpstr>
      <vt:lpstr>WAS BENÖTIGEN WIR?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48</cp:revision>
  <dcterms:modified xsi:type="dcterms:W3CDTF">2018-04-02T08:42:54Z</dcterms:modified>
</cp:coreProperties>
</file>