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9" r:id="rId2"/>
    <p:sldId id="272" r:id="rId3"/>
    <p:sldId id="261" r:id="rId4"/>
    <p:sldId id="273" r:id="rId5"/>
    <p:sldId id="274" r:id="rId6"/>
    <p:sldId id="275" r:id="rId7"/>
    <p:sldId id="276" r:id="rId8"/>
    <p:sldId id="283" r:id="rId9"/>
    <p:sldId id="277" r:id="rId10"/>
    <p:sldId id="278" r:id="rId11"/>
    <p:sldId id="280" r:id="rId12"/>
    <p:sldId id="279" r:id="rId13"/>
    <p:sldId id="281" r:id="rId14"/>
  </p:sldIdLst>
  <p:sldSz cx="9144000" cy="5143500" type="screen16x9"/>
  <p:notesSz cx="6858000" cy="9144000"/>
  <p:embeddedFontLst>
    <p:embeddedFont>
      <p:font typeface="Roboto Condensed" panose="020B0604020202020204" charset="0"/>
      <p:regular r:id="rId16"/>
      <p:bold r:id="rId17"/>
      <p:italic r:id="rId18"/>
      <p:boldItalic r:id="rId19"/>
    </p:embeddedFont>
    <p:embeddedFont>
      <p:font typeface="Roboto Condensed Light" panose="020B0604020202020204" charset="0"/>
      <p:regular r:id="rId20"/>
      <p:bold r:id="rId21"/>
      <p:italic r:id="rId22"/>
      <p:boldItalic r:id="rId23"/>
    </p:embeddedFont>
    <p:embeddedFont>
      <p:font typeface="Arv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668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197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662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54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67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61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9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68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54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9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32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62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/>
              <a:t>Learning Grundbegriffe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UNSUPERVISED LEARNING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3144804378"/>
              </p:ext>
            </p:extLst>
          </p:nvPr>
        </p:nvGraphicFramePr>
        <p:xfrm>
          <a:off x="814274" y="2058174"/>
          <a:ext cx="6803725" cy="1932580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843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258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Unsupervised</a:t>
                      </a:r>
                      <a:endParaRPr lang="de-DE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Clustering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Dimensionality</a:t>
                      </a: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reduction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035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UNTERSCHIEDE ZUM SUPERVISED LEARNING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974812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haben in der Regel keine Labels gegeben bzw. arbeiten nicht mit denen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Lediglich das Verwenden der Input Daten (Features)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versuchen die Struktur der Daten zu verstehen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Kann auch als </a:t>
            </a:r>
            <a:r>
              <a:rPr lang="de-DE" dirty="0" err="1"/>
              <a:t>Preprocessing</a:t>
            </a:r>
            <a:r>
              <a:rPr lang="de-DE" dirty="0"/>
              <a:t> angesehen werden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430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Clustering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Eine Gruppe von Objekten, anhand ihrer Merkmale Gruppieren (Clustern).</a:t>
            </a:r>
            <a:endParaRPr lang="en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UNSUPERVISED LEARNING</a:t>
            </a:r>
            <a:endParaRPr lang="en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de-DE" b="1" dirty="0" err="1"/>
              <a:t>Dimensionality</a:t>
            </a:r>
            <a:r>
              <a:rPr lang="de-DE" b="1" dirty="0"/>
              <a:t> </a:t>
            </a:r>
            <a:r>
              <a:rPr lang="de-DE" b="1" dirty="0" err="1"/>
              <a:t>reduction</a:t>
            </a:r>
            <a:endParaRPr lang="de-DE" b="1" dirty="0"/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Die Anzahl der Features kann sehr hoch sein. </a:t>
            </a:r>
            <a:br>
              <a:rPr lang="de-DE" dirty="0"/>
            </a:br>
            <a:r>
              <a:rPr lang="de-DE" dirty="0"/>
              <a:t>„Fluch der Dimensionen“</a:t>
            </a:r>
            <a:br>
              <a:rPr lang="de-DE" dirty="0"/>
            </a:br>
            <a:r>
              <a:rPr lang="de-DE" dirty="0"/>
              <a:t>Idee: Nicht benötigte Features können entfernt werden!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7EC59D-CB37-47E1-BB1E-E7EC440F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32" y="2900138"/>
            <a:ext cx="1983303" cy="13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3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REINFORCEMENT LEARNING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 Agent soll selbstständig eine Strategie erlernen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Dabei wird im eine Belohnung  bzw. Bestrafung ausgeschüttet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Es wird ihm nicht die richtige Aktion gezeigt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16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FELDER DES MACHINE LEARNINGS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320363168"/>
              </p:ext>
            </p:extLst>
          </p:nvPr>
        </p:nvGraphicFramePr>
        <p:xfrm>
          <a:off x="626108" y="2221206"/>
          <a:ext cx="7413296" cy="1507277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28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7277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Kategorien</a:t>
                      </a:r>
                      <a:endParaRPr lang="en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Unsupervised</a:t>
                      </a: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Reinforc</a:t>
                      </a: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</a:t>
                      </a: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ment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560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DIE OFFENEN FRAGEN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07438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Supervised</a:t>
            </a:r>
            <a:r>
              <a:rPr lang="de-DE" dirty="0"/>
              <a:t> (Überwachtes) Learning?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Unsupervised</a:t>
            </a:r>
            <a:r>
              <a:rPr lang="de-DE" dirty="0"/>
              <a:t> Learning?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ist Reinforcement Learning?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Warum gibt es die Unterteilung?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10" name="Shape 664">
            <a:extLst>
              <a:ext uri="{FF2B5EF4-FFF2-40B4-BE49-F238E27FC236}">
                <a16:creationId xmlns:a16="http://schemas.microsoft.com/office/drawing/2014/main" id="{3922A338-C55E-4E86-A391-79022439C6AB}"/>
              </a:ext>
            </a:extLst>
          </p:cNvPr>
          <p:cNvGrpSpPr/>
          <p:nvPr/>
        </p:nvGrpSpPr>
        <p:grpSpPr>
          <a:xfrm>
            <a:off x="429253" y="631305"/>
            <a:ext cx="288740" cy="288740"/>
            <a:chOff x="2623275" y="2333250"/>
            <a:chExt cx="381175" cy="381175"/>
          </a:xfrm>
        </p:grpSpPr>
        <p:sp>
          <p:nvSpPr>
            <p:cNvPr id="11" name="Shape 665">
              <a:extLst>
                <a:ext uri="{FF2B5EF4-FFF2-40B4-BE49-F238E27FC236}">
                  <a16:creationId xmlns:a16="http://schemas.microsoft.com/office/drawing/2014/main" id="{508D8ACB-627F-4D38-955E-38E3EDBC2BF9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66">
              <a:extLst>
                <a:ext uri="{FF2B5EF4-FFF2-40B4-BE49-F238E27FC236}">
                  <a16:creationId xmlns:a16="http://schemas.microsoft.com/office/drawing/2014/main" id="{9245E936-3888-4FB4-9A8B-CC99E1CA2142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67">
              <a:extLst>
                <a:ext uri="{FF2B5EF4-FFF2-40B4-BE49-F238E27FC236}">
                  <a16:creationId xmlns:a16="http://schemas.microsoft.com/office/drawing/2014/main" id="{43CD54B4-018C-4626-940C-ED42F951CD9F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68">
              <a:extLst>
                <a:ext uri="{FF2B5EF4-FFF2-40B4-BE49-F238E27FC236}">
                  <a16:creationId xmlns:a16="http://schemas.microsoft.com/office/drawing/2014/main" id="{2E34776C-4813-4DF7-822E-45A5D2CA3F38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SUPERVISED LEARNING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2042751284"/>
              </p:ext>
            </p:extLst>
          </p:nvPr>
        </p:nvGraphicFramePr>
        <p:xfrm>
          <a:off x="814275" y="2058174"/>
          <a:ext cx="6575678" cy="1932580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57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258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Regression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Klassifikation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34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EIGENSCHAFTEN DER DATEN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75839"/>
            <a:ext cx="7060907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besitzen einen Datensatz mit Input (und Output) Werten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Die Input Werte heißen Features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Output Werte heißen Labels bzw. </a:t>
            </a:r>
            <a:r>
              <a:rPr lang="de-DE" dirty="0" err="1"/>
              <a:t>Classes</a:t>
            </a: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011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EIGENSCHAFTEN DES MODELLS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10474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Modell soll anhand der Features die richtigen Aussagen treffen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„Überwachen“ das Programm beim Training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Beim Training wissen wir welcher Output zu dem jeweiligen Input richtig ist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Somit sind wir der Lehrer des Modells, der auf Fehler hinweist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898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DER LERNPROZESS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Wenn ein Fehler beim Training auftritt, muss erforscht werden warum er auftrat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Programm soll dann nach Anpassung der Parameter ein besseres Ergebnis liefern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Ziel ist dann anhand des Trainings ein allgemeingültiges System zu haben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SUPERVISED LEARNING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/>
          </p:nvPr>
        </p:nvGraphicFramePr>
        <p:xfrm>
          <a:off x="814275" y="2058174"/>
          <a:ext cx="6575678" cy="1932580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57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258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Regression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Klassifikation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888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Regression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Erstellen einer F</a:t>
            </a:r>
            <a:r>
              <a:rPr lang="de-DE" dirty="0" err="1"/>
              <a:t>unktion</a:t>
            </a:r>
            <a:r>
              <a:rPr lang="de-DE" dirty="0"/>
              <a:t>, die Numerische Werte annähert.</a:t>
            </a:r>
            <a:br>
              <a:rPr lang="de-DE" dirty="0"/>
            </a:br>
            <a:r>
              <a:rPr lang="de-DE" dirty="0"/>
              <a:t>Die Funktion wird anhand vorliegender Daten optimiert.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SUPERVISED LEARNING</a:t>
            </a:r>
            <a:endParaRPr lang="en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Klassifikation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Anhand der Input Features soll als Output die Klasse ausgegeben werden, die der Daten am ähnlichsten ist.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z.B. Das Erkennen von Tierarten auf Bildern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727012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Bildschirmpräsentation (16:9)</PresentationFormat>
  <Paragraphs>76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Roboto Condensed</vt:lpstr>
      <vt:lpstr>Roboto Condensed Light</vt:lpstr>
      <vt:lpstr>Arial</vt:lpstr>
      <vt:lpstr>Arvo</vt:lpstr>
      <vt:lpstr>Salerio template</vt:lpstr>
      <vt:lpstr>MACHINE LEARNING</vt:lpstr>
      <vt:lpstr>FELDER DES MACHINE LEARNINGS</vt:lpstr>
      <vt:lpstr>DIE OFFENEN FRAGEN</vt:lpstr>
      <vt:lpstr>SUPERVISED LEARNING</vt:lpstr>
      <vt:lpstr>EIGENSCHAFTEN DER DATEN</vt:lpstr>
      <vt:lpstr>EIGENSCHAFTEN DES MODELLS</vt:lpstr>
      <vt:lpstr>DER LERNPROZESS</vt:lpstr>
      <vt:lpstr>SUPERVISED LEARNING</vt:lpstr>
      <vt:lpstr>SUPERVISED LEARNING</vt:lpstr>
      <vt:lpstr>UNSUPERVISED LEARNING</vt:lpstr>
      <vt:lpstr>UNTERSCHIEDE ZUM SUPERVISED LEARNING</vt:lpstr>
      <vt:lpstr>UNSUPERVISED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85</cp:revision>
  <dcterms:modified xsi:type="dcterms:W3CDTF">2018-04-02T08:05:40Z</dcterms:modified>
</cp:coreProperties>
</file>