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bb3af9d5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bb3af9d5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bb3af9d59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bb3af9d59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bb3af9d59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bb3af9d59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bb3af9d59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bb3af9d59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bb3af9d59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bb3af9d59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bb3af9d59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bb3af9d59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bb3af9d59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bb3af9d59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bb4cb5cf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bb4cb5cf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21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Generation and Sound Processing in a Functional Programming Paradigm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49" y="3481250"/>
            <a:ext cx="2883600" cy="14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/>
              <a:t>Giorgi Botkoveli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/>
              <a:t>Cenikj Nikola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/>
              <a:t>Abdin Hossameldin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/>
              <a:t>Beka Grdzelishvili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/>
              <a:t>Le Minh Nghia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/>
              <a:t>Evan Sitt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3613050" y="3481250"/>
            <a:ext cx="3685500" cy="10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❖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Sylaj Tringa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❖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 Xiaotian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❖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Szumi Xie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❖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Ying Xue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❖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Viktória Zsók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❖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Tsinadze Zurab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Synthesis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3823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First pioneered in 1957 with a punch card controlled analog synthesizer using 750 vacuum tubes.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Popularized in the music of the 1980’s by the Yamaha DX7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Extensively popular today across many disciplines.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Music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Telecommunications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Speech Translation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3022" y="2078871"/>
            <a:ext cx="3865128" cy="22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Additive Synthesis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48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Summation of input wave signals to create a new output signal.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Synthesizing a Fourier series by weighted summation of harmonics of the basic sine wave can generate all waves imaginable.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Limited only by processing power.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Resulting waveforms can be stored into waveform tables.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775" y="2078875"/>
            <a:ext cx="2826375" cy="22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Wavetable Lookup Synthesis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2078875"/>
            <a:ext cx="480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Waveform values stored into a lookup table.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Typically a single period is stored.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store complex waveforms.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Ease of access based on frequency.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Faster and more efficient synthesis method.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791" y="2078872"/>
            <a:ext cx="2886356" cy="22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ADSR Envelope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Applies dampening/expansion to different stages of a sound.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Attack - Modifies sound from 0 to max amplitude from noteOn.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Decay - Modifies sound from max amplitude to Sustain level after Attack phase.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Sustain - Level of max amplitude to hold constant after Decay phase.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Release - Modifies sound from Sustain level to 0 after noteOff.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Drastically alters a sound’s character.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be extended to a DAHDSR Envelope.</a:t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78875"/>
            <a:ext cx="3846150" cy="216667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MIDI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729450" y="2078875"/>
            <a:ext cx="4144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Stands for “</a:t>
            </a:r>
            <a:r>
              <a:rPr lang="en"/>
              <a:t>Musical Instrument Digital Interface”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i="1" lang="en"/>
              <a:t>“Technical standard that describes a communications protocol, digital interface, and electrical connectors that connect a wide variety of electronic musical instruments, computers, and related audio devices for playing, editing and recording music.”</a:t>
            </a:r>
            <a:endParaRPr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Contains detailed instructions  that can be interpreted into musical notation.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further contain other detailed information for synthesizer standards such as General MIDI (GM)</a:t>
            </a:r>
            <a:endParaRPr/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825" y="2403100"/>
            <a:ext cx="3544325" cy="161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Waveform Audio File Format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729450" y="2078875"/>
            <a:ext cx="5427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An audio file format standard, developed by Microsoft and IBM, for storing an audio bitstream on PCs.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Resource Interchange File Format (RIFF) bitstream format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Pulse Code Modulation (PCM) Encoding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Uncompressed, universally supported.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7000" y="2078875"/>
            <a:ext cx="2261150" cy="22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Music and Sound Generation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Text to Speech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Digital Signal Processing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Telecommunications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more...</a:t>
            </a:r>
            <a:endParaRPr/>
          </a:p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attention!</a:t>
            </a:r>
            <a:endParaRPr/>
          </a:p>
        </p:txBody>
      </p:sp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