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88" d="100"/>
          <a:sy n="88" d="100"/>
        </p:scale>
        <p:origin x="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t>2020. 01. 14.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700075" cy="936104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47989" y="1628800"/>
            <a:ext cx="5111750" cy="46910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7" name="Kép helye 2"/>
          <p:cNvSpPr>
            <a:spLocks noGrp="1"/>
          </p:cNvSpPr>
          <p:nvPr>
            <p:ph type="pic" idx="13"/>
          </p:nvPr>
        </p:nvSpPr>
        <p:spPr>
          <a:xfrm>
            <a:off x="5724128" y="1633102"/>
            <a:ext cx="3240360" cy="4691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77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4419600" cy="1143000"/>
          </a:xfrm>
        </p:spPr>
        <p:txBody>
          <a:bodyPr anchor="t">
            <a:noAutofit/>
          </a:bodyPr>
          <a:lstStyle>
            <a:lvl1pPr algn="l">
              <a:defRPr sz="4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hu-HU" dirty="0" smtClean="0"/>
              <a:t>Prezentáció Címe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495800" y="3886200"/>
            <a:ext cx="4343400" cy="914400"/>
          </a:xfrm>
        </p:spPr>
        <p:txBody>
          <a:bodyPr wrap="square" anchor="t"/>
          <a:lstStyle>
            <a:lvl1pPr marL="514350" indent="-514350" algn="l">
              <a:spcAft>
                <a:spcPts val="600"/>
              </a:spcAft>
              <a:buFontTx/>
              <a:buNone/>
              <a:defRPr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hu-HU" dirty="0" smtClean="0"/>
              <a:t>Click to edit Alcím</a:t>
            </a:r>
          </a:p>
          <a:p>
            <a:pPr lvl="0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t>2020. 01. 14.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70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4680520" cy="1440160"/>
          </a:xfrm>
        </p:spPr>
        <p:txBody>
          <a:bodyPr/>
          <a:lstStyle/>
          <a:p>
            <a:r>
              <a:rPr lang="hu-HU" dirty="0"/>
              <a:t>PRESENTATION</a:t>
            </a:r>
            <a:br>
              <a:rPr lang="hu-HU" dirty="0"/>
            </a:br>
            <a:r>
              <a:rPr lang="hu-HU" dirty="0"/>
              <a:t>HEADING </a:t>
            </a:r>
          </a:p>
        </p:txBody>
      </p:sp>
    </p:spTree>
    <p:extLst>
      <p:ext uri="{BB962C8B-B14F-4D97-AF65-F5344CB8AC3E}">
        <p14:creationId xmlns:p14="http://schemas.microsoft.com/office/powerpoint/2010/main" val="116977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Bullet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hu-HU" sz="1400" dirty="0" err="1"/>
              <a:t>Lorem</a:t>
            </a:r>
            <a:r>
              <a:rPr lang="hu-HU" sz="1400" dirty="0"/>
              <a:t> </a:t>
            </a:r>
            <a:r>
              <a:rPr lang="hu-HU" sz="1400" dirty="0" err="1"/>
              <a:t>ipsum</a:t>
            </a:r>
            <a:r>
              <a:rPr lang="hu-HU" sz="1400" dirty="0"/>
              <a:t> </a:t>
            </a:r>
            <a:r>
              <a:rPr lang="hu-HU" sz="1400" dirty="0" err="1"/>
              <a:t>dolor</a:t>
            </a:r>
            <a:r>
              <a:rPr lang="hu-HU" sz="1400" dirty="0"/>
              <a:t>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r>
              <a:rPr lang="hu-HU" sz="1400" dirty="0"/>
              <a:t>, </a:t>
            </a:r>
            <a:r>
              <a:rPr lang="hu-HU" sz="1400" dirty="0" err="1"/>
              <a:t>consectetur</a:t>
            </a:r>
            <a:r>
              <a:rPr lang="hu-HU" sz="1400" dirty="0"/>
              <a:t> </a:t>
            </a:r>
            <a:r>
              <a:rPr lang="hu-HU" sz="1400" dirty="0" err="1"/>
              <a:t>adipiscing</a:t>
            </a:r>
            <a:r>
              <a:rPr lang="hu-HU" sz="1400" dirty="0"/>
              <a:t> elit. </a:t>
            </a:r>
            <a:r>
              <a:rPr lang="hu-HU" sz="1400" dirty="0" err="1"/>
              <a:t>Curabitur</a:t>
            </a:r>
            <a:r>
              <a:rPr lang="hu-HU" sz="1400" dirty="0"/>
              <a:t> </a:t>
            </a:r>
            <a:r>
              <a:rPr lang="hu-HU" sz="1400" dirty="0" err="1"/>
              <a:t>nec</a:t>
            </a:r>
            <a:r>
              <a:rPr lang="hu-HU" sz="1400" dirty="0"/>
              <a:t> </a:t>
            </a:r>
            <a:r>
              <a:rPr lang="hu-HU" sz="1400" dirty="0" err="1"/>
              <a:t>nisi</a:t>
            </a:r>
            <a:r>
              <a:rPr lang="hu-HU" sz="1400" dirty="0"/>
              <a:t> </a:t>
            </a:r>
            <a:r>
              <a:rPr lang="hu-HU" sz="1400" dirty="0" err="1"/>
              <a:t>vestibulum</a:t>
            </a:r>
            <a:r>
              <a:rPr lang="hu-HU" sz="1400" dirty="0"/>
              <a:t>, </a:t>
            </a:r>
            <a:r>
              <a:rPr lang="hu-HU" sz="1400" dirty="0" err="1"/>
              <a:t>interdum</a:t>
            </a:r>
            <a:r>
              <a:rPr lang="hu-HU" sz="1400" dirty="0"/>
              <a:t> </a:t>
            </a:r>
            <a:r>
              <a:rPr lang="hu-HU" sz="1400" dirty="0" err="1"/>
              <a:t>leo</a:t>
            </a:r>
            <a:r>
              <a:rPr lang="hu-HU" sz="1400" dirty="0"/>
              <a:t> vitae, </a:t>
            </a:r>
            <a:r>
              <a:rPr lang="hu-HU" sz="1400" dirty="0" err="1"/>
              <a:t>consequat</a:t>
            </a:r>
            <a:r>
              <a:rPr lang="hu-HU" sz="1400" dirty="0"/>
              <a:t> </a:t>
            </a:r>
            <a:r>
              <a:rPr lang="hu-HU" sz="1400" dirty="0" err="1"/>
              <a:t>ligula</a:t>
            </a:r>
            <a:r>
              <a:rPr lang="hu-HU" sz="1400" dirty="0"/>
              <a:t>. </a:t>
            </a:r>
            <a:r>
              <a:rPr lang="hu-HU" sz="1400" dirty="0" err="1"/>
              <a:t>Mauris</a:t>
            </a:r>
            <a:r>
              <a:rPr lang="hu-HU" sz="1400" dirty="0"/>
              <a:t> </a:t>
            </a:r>
            <a:r>
              <a:rPr lang="hu-HU" sz="1400" dirty="0" err="1"/>
              <a:t>ultrices</a:t>
            </a:r>
            <a:r>
              <a:rPr lang="hu-HU" sz="1400" dirty="0"/>
              <a:t> elit vitae </a:t>
            </a:r>
            <a:r>
              <a:rPr lang="hu-HU" sz="1400" dirty="0" err="1"/>
              <a:t>metus</a:t>
            </a:r>
            <a:r>
              <a:rPr lang="hu-HU" sz="1400" dirty="0"/>
              <a:t> </a:t>
            </a:r>
            <a:r>
              <a:rPr lang="hu-HU" sz="1400" dirty="0" err="1"/>
              <a:t>pellentesque</a:t>
            </a:r>
            <a:r>
              <a:rPr lang="hu-HU" sz="1400" dirty="0"/>
              <a:t>,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r>
              <a:rPr lang="hu-HU" sz="1400" dirty="0"/>
              <a:t> </a:t>
            </a:r>
            <a:r>
              <a:rPr lang="hu-HU" sz="1400" dirty="0" err="1"/>
              <a:t>vulputate</a:t>
            </a:r>
            <a:r>
              <a:rPr lang="hu-HU" sz="1400" dirty="0"/>
              <a:t> </a:t>
            </a:r>
            <a:r>
              <a:rPr lang="hu-HU" sz="1400" dirty="0" err="1"/>
              <a:t>nisl</a:t>
            </a:r>
            <a:r>
              <a:rPr lang="hu-HU" sz="1400" dirty="0"/>
              <a:t> </a:t>
            </a:r>
            <a:r>
              <a:rPr lang="hu-HU" sz="1400" dirty="0" err="1"/>
              <a:t>commodo</a:t>
            </a:r>
            <a:r>
              <a:rPr lang="hu-HU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Bullet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</a:p>
          <a:p>
            <a:pPr lvl="1"/>
            <a:r>
              <a:rPr lang="hu-HU" sz="1400" i="1" dirty="0" err="1"/>
              <a:t>Quat</a:t>
            </a:r>
            <a:r>
              <a:rPr lang="hu-HU" sz="1400" i="1" dirty="0"/>
              <a:t> </a:t>
            </a:r>
            <a:r>
              <a:rPr lang="hu-HU" sz="1400" i="1" dirty="0" err="1"/>
              <a:t>ligula</a:t>
            </a:r>
            <a:r>
              <a:rPr lang="hu-HU" sz="1400" i="1" dirty="0"/>
              <a:t>. </a:t>
            </a:r>
            <a:r>
              <a:rPr lang="hu-HU" sz="1400" i="1" dirty="0" err="1"/>
              <a:t>Mauris</a:t>
            </a:r>
            <a:r>
              <a:rPr lang="hu-HU" sz="1400" i="1" dirty="0"/>
              <a:t> </a:t>
            </a:r>
            <a:r>
              <a:rPr lang="hu-HU" sz="1400" i="1" dirty="0" err="1"/>
              <a:t>ultrices</a:t>
            </a:r>
            <a:r>
              <a:rPr lang="hu-HU" sz="1400" i="1" dirty="0"/>
              <a:t> elit vitae </a:t>
            </a:r>
            <a:r>
              <a:rPr lang="hu-HU" sz="1400" i="1" dirty="0" err="1"/>
              <a:t>metus</a:t>
            </a:r>
            <a:r>
              <a:rPr lang="hu-HU" sz="1400" i="1" dirty="0"/>
              <a:t> </a:t>
            </a:r>
            <a:r>
              <a:rPr lang="hu-HU" sz="1400" i="1" dirty="0" err="1"/>
              <a:t>pellentesque</a:t>
            </a:r>
            <a:endParaRPr lang="hu-HU" sz="1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Bullet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</a:t>
            </a:r>
          </a:p>
          <a:p>
            <a:pPr lvl="1"/>
            <a:r>
              <a:rPr lang="hu-HU" sz="1400" cap="all" dirty="0" err="1"/>
              <a:t>Quat</a:t>
            </a:r>
            <a:r>
              <a:rPr lang="hu-HU" sz="1400" cap="all" dirty="0"/>
              <a:t> </a:t>
            </a:r>
            <a:r>
              <a:rPr lang="hu-HU" sz="1400" cap="all" dirty="0" err="1"/>
              <a:t>LiguLa</a:t>
            </a:r>
            <a:r>
              <a:rPr lang="hu-HU" sz="1400" cap="all" dirty="0"/>
              <a:t>. </a:t>
            </a:r>
            <a:r>
              <a:rPr lang="hu-HU" sz="1400" cap="all" dirty="0" err="1"/>
              <a:t>Mauris</a:t>
            </a:r>
            <a:r>
              <a:rPr lang="hu-HU" sz="1400" cap="all" dirty="0"/>
              <a:t> </a:t>
            </a:r>
            <a:r>
              <a:rPr lang="hu-HU" sz="1400" cap="all" dirty="0" err="1"/>
              <a:t>uLtriCes</a:t>
            </a:r>
            <a:r>
              <a:rPr lang="hu-HU" sz="1400" cap="all" dirty="0"/>
              <a:t> </a:t>
            </a:r>
            <a:r>
              <a:rPr lang="hu-HU" sz="1400" cap="all" dirty="0" err="1"/>
              <a:t>eLit</a:t>
            </a:r>
            <a:r>
              <a:rPr lang="hu-HU" sz="1400" cap="all" dirty="0"/>
              <a:t> vitae </a:t>
            </a:r>
            <a:r>
              <a:rPr lang="hu-HU" sz="1400" cap="all" dirty="0" err="1"/>
              <a:t>Metus</a:t>
            </a:r>
            <a:r>
              <a:rPr lang="hu-HU" sz="1400" cap="all" dirty="0"/>
              <a:t> </a:t>
            </a:r>
            <a:r>
              <a:rPr lang="hu-HU" sz="1400" cap="all" dirty="0" err="1"/>
              <a:t>pellentesque</a:t>
            </a:r>
            <a:r>
              <a:rPr lang="hu-HU" sz="1400" cap="all" dirty="0"/>
              <a:t> </a:t>
            </a:r>
          </a:p>
          <a:p>
            <a:pPr lvl="1"/>
            <a:r>
              <a:rPr lang="hu-HU" sz="1400" dirty="0" err="1"/>
              <a:t>Mauris</a:t>
            </a:r>
            <a:r>
              <a:rPr lang="hu-HU" sz="1400" dirty="0"/>
              <a:t> </a:t>
            </a:r>
            <a:r>
              <a:rPr lang="hu-HU" sz="1400" dirty="0" err="1"/>
              <a:t>ultrices</a:t>
            </a:r>
            <a:r>
              <a:rPr lang="hu-HU" sz="1400" dirty="0"/>
              <a:t> elit vitae </a:t>
            </a:r>
            <a:r>
              <a:rPr lang="hu-HU" sz="1400" dirty="0" err="1"/>
              <a:t>metus</a:t>
            </a:r>
            <a:r>
              <a:rPr lang="hu-HU" sz="1400" dirty="0"/>
              <a:t> </a:t>
            </a:r>
            <a:r>
              <a:rPr lang="hu-HU" sz="1400" dirty="0" err="1"/>
              <a:t>pellentesque</a:t>
            </a:r>
            <a:r>
              <a:rPr lang="hu-HU" sz="1400" dirty="0"/>
              <a:t>,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endParaRPr lang="hu-HU" sz="1400" dirty="0"/>
          </a:p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SLIDE HEADING</a:t>
            </a:r>
          </a:p>
        </p:txBody>
      </p:sp>
    </p:spTree>
    <p:extLst>
      <p:ext uri="{BB962C8B-B14F-4D97-AF65-F5344CB8AC3E}">
        <p14:creationId xmlns:p14="http://schemas.microsoft.com/office/powerpoint/2010/main" val="39759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4419600" cy="2232248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043608" y="350100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b="1" dirty="0" err="1">
                <a:solidFill>
                  <a:schemeClr val="bg1"/>
                </a:solidFill>
              </a:rPr>
              <a:t>This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work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was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supported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by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the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construction</a:t>
            </a:r>
            <a:r>
              <a:rPr lang="hu-HU" sz="1400" b="1" dirty="0">
                <a:solidFill>
                  <a:schemeClr val="bg1"/>
                </a:solidFill>
              </a:rPr>
              <a:t> EFOP-3.6.3-VEKOP-16-2017-00002. The project </a:t>
            </a:r>
            <a:r>
              <a:rPr lang="hu-HU" sz="1400" b="1" dirty="0" err="1">
                <a:solidFill>
                  <a:schemeClr val="bg1"/>
                </a:solidFill>
              </a:rPr>
              <a:t>was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supported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by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the</a:t>
            </a:r>
            <a:r>
              <a:rPr lang="hu-HU" sz="1400" b="1" dirty="0">
                <a:solidFill>
                  <a:schemeClr val="bg1"/>
                </a:solidFill>
              </a:rPr>
              <a:t> European Union, </a:t>
            </a:r>
            <a:r>
              <a:rPr lang="hu-HU" sz="1400" b="1" dirty="0" err="1">
                <a:solidFill>
                  <a:schemeClr val="bg1"/>
                </a:solidFill>
              </a:rPr>
              <a:t>co-financed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by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the</a:t>
            </a:r>
            <a:r>
              <a:rPr lang="hu-HU" sz="1400" b="1" dirty="0">
                <a:solidFill>
                  <a:schemeClr val="bg1"/>
                </a:solidFill>
              </a:rPr>
              <a:t> European </a:t>
            </a:r>
            <a:r>
              <a:rPr lang="hu-HU" sz="1400" b="1" dirty="0" err="1">
                <a:solidFill>
                  <a:schemeClr val="bg1"/>
                </a:solidFill>
              </a:rPr>
              <a:t>Social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Fund</a:t>
            </a:r>
            <a:r>
              <a:rPr lang="hu-HU" sz="1400" b="1" dirty="0">
                <a:solidFill>
                  <a:schemeClr val="bg1"/>
                </a:solidFill>
              </a:rPr>
              <a:t>.</a:t>
            </a:r>
            <a:endParaRPr lang="hu-H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2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E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106</Words>
  <Application>Microsoft Office PowerPoint</Application>
  <PresentationFormat>Diavetítés a képernyőre (4:3 oldalarány)</PresentationFormat>
  <Paragraphs>15</Paragraphs>
  <Slides>3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Office-téma</vt:lpstr>
      <vt:lpstr>PRESENTATION HEADING </vt:lpstr>
      <vt:lpstr>SLIDE HEADING</vt:lpstr>
      <vt:lpstr>THANK YOU FOR YOUR ATTENTION!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hermina</cp:lastModifiedBy>
  <cp:revision>49</cp:revision>
  <dcterms:created xsi:type="dcterms:W3CDTF">2014-03-03T11:13:53Z</dcterms:created>
  <dcterms:modified xsi:type="dcterms:W3CDTF">2020-01-14T10:07:27Z</dcterms:modified>
</cp:coreProperties>
</file>