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</p:sldMasterIdLst>
  <p:notesMasterIdLst>
    <p:notesMasterId r:id="rId48"/>
  </p:notesMasterIdLst>
  <p:handoutMasterIdLst>
    <p:handoutMasterId r:id="rId49"/>
  </p:handoutMasterIdLst>
  <p:sldIdLst>
    <p:sldId id="274" r:id="rId13"/>
    <p:sldId id="275" r:id="rId14"/>
    <p:sldId id="298" r:id="rId15"/>
    <p:sldId id="299" r:id="rId16"/>
    <p:sldId id="300" r:id="rId17"/>
    <p:sldId id="301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288" r:id="rId37"/>
    <p:sldId id="289" r:id="rId38"/>
    <p:sldId id="290" r:id="rId39"/>
    <p:sldId id="291" r:id="rId40"/>
    <p:sldId id="292" r:id="rId41"/>
    <p:sldId id="293" r:id="rId42"/>
    <p:sldId id="309" r:id="rId43"/>
    <p:sldId id="295" r:id="rId44"/>
    <p:sldId id="296" r:id="rId45"/>
    <p:sldId id="297" r:id="rId46"/>
    <p:sldId id="282" r:id="rId47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3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AC6"/>
    <a:srgbClr val="BB86FC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18BA8-21E2-4792-AED3-72DFF5FDA034}" v="677" dt="2019-07-04T16:14:53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20" y="198"/>
      </p:cViewPr>
      <p:guideLst>
        <p:guide orient="horz" pos="1763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Siebert" userId="b2d6f7a7b1e08e4a" providerId="LiveId" clId="{1DD18BA8-21E2-4792-AED3-72DFF5FDA034}"/>
    <pc:docChg chg="undo custSel addSld delSld modSld sldOrd modMainMaster">
      <pc:chgData name="Georg Siebert" userId="b2d6f7a7b1e08e4a" providerId="LiveId" clId="{1DD18BA8-21E2-4792-AED3-72DFF5FDA034}" dt="2019-07-04T16:14:53.476" v="672"/>
      <pc:docMkLst>
        <pc:docMk/>
      </pc:docMkLst>
      <pc:sldChg chg="addSp delSp modSp modTransition">
        <pc:chgData name="Georg Siebert" userId="b2d6f7a7b1e08e4a" providerId="LiveId" clId="{1DD18BA8-21E2-4792-AED3-72DFF5FDA034}" dt="2019-07-04T15:48:55.224" v="380"/>
        <pc:sldMkLst>
          <pc:docMk/>
          <pc:sldMk cId="585582101" sldId="274"/>
        </pc:sldMkLst>
        <pc:spChg chg="mod">
          <ac:chgData name="Georg Siebert" userId="b2d6f7a7b1e08e4a" providerId="LiveId" clId="{1DD18BA8-21E2-4792-AED3-72DFF5FDA034}" dt="2019-07-04T14:42:13.104" v="84" actId="1076"/>
          <ac:spMkLst>
            <pc:docMk/>
            <pc:sldMk cId="585582101" sldId="274"/>
            <ac:spMk id="3" creationId="{54193E2F-192F-4CCD-9FD3-400144F67BFB}"/>
          </ac:spMkLst>
        </pc:spChg>
        <pc:spChg chg="add del mod">
          <ac:chgData name="Georg Siebert" userId="b2d6f7a7b1e08e4a" providerId="LiveId" clId="{1DD18BA8-21E2-4792-AED3-72DFF5FDA034}" dt="2019-07-04T14:41:48.837" v="75" actId="478"/>
          <ac:spMkLst>
            <pc:docMk/>
            <pc:sldMk cId="585582101" sldId="274"/>
            <ac:spMk id="5" creationId="{05F55ED3-6223-4629-9E2B-15979EB3CB6F}"/>
          </ac:spMkLst>
        </pc:spChg>
      </pc:sldChg>
      <pc:sldChg chg="addSp modSp modTransition">
        <pc:chgData name="Georg Siebert" userId="b2d6f7a7b1e08e4a" providerId="LiveId" clId="{1DD18BA8-21E2-4792-AED3-72DFF5FDA034}" dt="2019-07-04T15:48:55.224" v="380"/>
        <pc:sldMkLst>
          <pc:docMk/>
          <pc:sldMk cId="3399851282" sldId="275"/>
        </pc:sldMkLst>
        <pc:spChg chg="mod">
          <ac:chgData name="Georg Siebert" userId="b2d6f7a7b1e08e4a" providerId="LiveId" clId="{1DD18BA8-21E2-4792-AED3-72DFF5FDA034}" dt="2019-07-04T15:01:33.538" v="221" actId="20577"/>
          <ac:spMkLst>
            <pc:docMk/>
            <pc:sldMk cId="3399851282" sldId="275"/>
            <ac:spMk id="4" creationId="{F9D479F3-CA67-454A-B861-67158840933E}"/>
          </ac:spMkLst>
        </pc:spChg>
        <pc:grpChg chg="add mod">
          <ac:chgData name="Georg Siebert" userId="b2d6f7a7b1e08e4a" providerId="LiveId" clId="{1DD18BA8-21E2-4792-AED3-72DFF5FDA034}" dt="2019-07-04T14:45:07.963" v="107" actId="1076"/>
          <ac:grpSpMkLst>
            <pc:docMk/>
            <pc:sldMk cId="3399851282" sldId="275"/>
            <ac:grpSpMk id="3" creationId="{0B8B903B-CC5C-4B5C-9258-67358CC9DCBF}"/>
          </ac:grpSpMkLst>
        </pc:grpChg>
        <pc:grpChg chg="mod">
          <ac:chgData name="Georg Siebert" userId="b2d6f7a7b1e08e4a" providerId="LiveId" clId="{1DD18BA8-21E2-4792-AED3-72DFF5FDA034}" dt="2019-07-04T14:44:44.587" v="101" actId="164"/>
          <ac:grpSpMkLst>
            <pc:docMk/>
            <pc:sldMk cId="3399851282" sldId="275"/>
            <ac:grpSpMk id="20" creationId="{507B6BAE-DE3E-4034-8225-69ACB9AEA174}"/>
          </ac:grpSpMkLst>
        </pc:grpChg>
        <pc:picChg chg="mod">
          <ac:chgData name="Georg Siebert" userId="b2d6f7a7b1e08e4a" providerId="LiveId" clId="{1DD18BA8-21E2-4792-AED3-72DFF5FDA034}" dt="2019-07-04T15:48:45.353" v="378" actId="1076"/>
          <ac:picMkLst>
            <pc:docMk/>
            <pc:sldMk cId="3399851282" sldId="275"/>
            <ac:picMk id="6" creationId="{6F99EFA4-F940-4B94-B0BA-928F33407A5C}"/>
          </ac:picMkLst>
        </pc:picChg>
        <pc:cxnChg chg="mod">
          <ac:chgData name="Georg Siebert" userId="b2d6f7a7b1e08e4a" providerId="LiveId" clId="{1DD18BA8-21E2-4792-AED3-72DFF5FDA034}" dt="2019-07-04T14:43:26.775" v="96" actId="1076"/>
          <ac:cxnSpMkLst>
            <pc:docMk/>
            <pc:sldMk cId="3399851282" sldId="275"/>
            <ac:cxnSpMk id="9" creationId="{027550CB-C8E6-4790-B8D9-62FE117B4AFD}"/>
          </ac:cxnSpMkLst>
        </pc:cxnChg>
        <pc:cxnChg chg="mod">
          <ac:chgData name="Georg Siebert" userId="b2d6f7a7b1e08e4a" providerId="LiveId" clId="{1DD18BA8-21E2-4792-AED3-72DFF5FDA034}" dt="2019-07-04T14:44:01.943" v="100" actId="1076"/>
          <ac:cxnSpMkLst>
            <pc:docMk/>
            <pc:sldMk cId="3399851282" sldId="275"/>
            <ac:cxnSpMk id="11" creationId="{078BE4DE-701E-4EA6-A069-9EB24FBDFFA2}"/>
          </ac:cxnSpMkLst>
        </pc:cxnChg>
        <pc:cxnChg chg="mod">
          <ac:chgData name="Georg Siebert" userId="b2d6f7a7b1e08e4a" providerId="LiveId" clId="{1DD18BA8-21E2-4792-AED3-72DFF5FDA034}" dt="2019-07-04T14:44:44.587" v="101" actId="164"/>
          <ac:cxnSpMkLst>
            <pc:docMk/>
            <pc:sldMk cId="3399851282" sldId="275"/>
            <ac:cxnSpMk id="12" creationId="{7A79F224-A1E1-4A69-ABD9-C990FF6FBA4B}"/>
          </ac:cxnSpMkLst>
        </pc:cxnChg>
        <pc:cxnChg chg="mod">
          <ac:chgData name="Georg Siebert" userId="b2d6f7a7b1e08e4a" providerId="LiveId" clId="{1DD18BA8-21E2-4792-AED3-72DFF5FDA034}" dt="2019-07-04T14:44:44.587" v="101" actId="164"/>
          <ac:cxnSpMkLst>
            <pc:docMk/>
            <pc:sldMk cId="3399851282" sldId="275"/>
            <ac:cxnSpMk id="13" creationId="{3CCA8705-E061-41AB-9DAD-87D00CA5FCED}"/>
          </ac:cxnSpMkLst>
        </pc:cxnChg>
        <pc:cxnChg chg="mod">
          <ac:chgData name="Georg Siebert" userId="b2d6f7a7b1e08e4a" providerId="LiveId" clId="{1DD18BA8-21E2-4792-AED3-72DFF5FDA034}" dt="2019-07-04T14:43:47.524" v="98" actId="1076"/>
          <ac:cxnSpMkLst>
            <pc:docMk/>
            <pc:sldMk cId="3399851282" sldId="275"/>
            <ac:cxnSpMk id="14" creationId="{1D29CBDF-D1A1-4DC1-B934-BCCCCB220B53}"/>
          </ac:cxnSpMkLst>
        </pc:cxnChg>
        <pc:cxnChg chg="mod">
          <ac:chgData name="Georg Siebert" userId="b2d6f7a7b1e08e4a" providerId="LiveId" clId="{1DD18BA8-21E2-4792-AED3-72DFF5FDA034}" dt="2019-07-04T14:43:55.893" v="99" actId="1076"/>
          <ac:cxnSpMkLst>
            <pc:docMk/>
            <pc:sldMk cId="3399851282" sldId="275"/>
            <ac:cxnSpMk id="19" creationId="{91B288C5-202D-4913-91B1-C14CE54DF3C4}"/>
          </ac:cxnSpMkLst>
        </pc:cxnChg>
      </pc:sldChg>
      <pc:sldChg chg="addSp delSp modSp modTransition">
        <pc:chgData name="Georg Siebert" userId="b2d6f7a7b1e08e4a" providerId="LiveId" clId="{1DD18BA8-21E2-4792-AED3-72DFF5FDA034}" dt="2019-07-04T15:48:55.224" v="380"/>
        <pc:sldMkLst>
          <pc:docMk/>
          <pc:sldMk cId="4090767651" sldId="276"/>
        </pc:sldMkLst>
        <pc:spChg chg="mod">
          <ac:chgData name="Georg Siebert" userId="b2d6f7a7b1e08e4a" providerId="LiveId" clId="{1DD18BA8-21E2-4792-AED3-72DFF5FDA034}" dt="2019-07-04T15:07:34.469" v="229" actId="207"/>
          <ac:spMkLst>
            <pc:docMk/>
            <pc:sldMk cId="4090767651" sldId="276"/>
            <ac:spMk id="2" creationId="{B9EB417E-595D-40E2-955C-0571F7F463B2}"/>
          </ac:spMkLst>
        </pc:spChg>
        <pc:spChg chg="del">
          <ac:chgData name="Georg Siebert" userId="b2d6f7a7b1e08e4a" providerId="LiveId" clId="{1DD18BA8-21E2-4792-AED3-72DFF5FDA034}" dt="2019-07-04T15:07:37.169" v="230" actId="478"/>
          <ac:spMkLst>
            <pc:docMk/>
            <pc:sldMk cId="4090767651" sldId="276"/>
            <ac:spMk id="23" creationId="{8E63E4F3-BECD-4C70-A8BA-A9418FB424DA}"/>
          </ac:spMkLst>
        </pc:spChg>
        <pc:spChg chg="del mod">
          <ac:chgData name="Georg Siebert" userId="b2d6f7a7b1e08e4a" providerId="LiveId" clId="{1DD18BA8-21E2-4792-AED3-72DFF5FDA034}" dt="2019-07-04T15:07:12.940" v="223" actId="478"/>
          <ac:spMkLst>
            <pc:docMk/>
            <pc:sldMk cId="4090767651" sldId="276"/>
            <ac:spMk id="27" creationId="{D9F7B9D3-0036-4822-9D64-4A7F98AF380D}"/>
          </ac:spMkLst>
        </pc:spChg>
        <pc:spChg chg="del">
          <ac:chgData name="Georg Siebert" userId="b2d6f7a7b1e08e4a" providerId="LiveId" clId="{1DD18BA8-21E2-4792-AED3-72DFF5FDA034}" dt="2019-07-04T15:07:14.069" v="224" actId="478"/>
          <ac:spMkLst>
            <pc:docMk/>
            <pc:sldMk cId="4090767651" sldId="276"/>
            <ac:spMk id="28" creationId="{E88BFE36-000E-4730-8E86-5A10B59F9A5D}"/>
          </ac:spMkLst>
        </pc:spChg>
        <pc:spChg chg="mod">
          <ac:chgData name="Georg Siebert" userId="b2d6f7a7b1e08e4a" providerId="LiveId" clId="{1DD18BA8-21E2-4792-AED3-72DFF5FDA034}" dt="2019-07-04T15:08:52.429" v="251" actId="1076"/>
          <ac:spMkLst>
            <pc:docMk/>
            <pc:sldMk cId="4090767651" sldId="276"/>
            <ac:spMk id="34" creationId="{741419F7-1FEB-4322-9AC4-313730BA3D52}"/>
          </ac:spMkLst>
        </pc:spChg>
        <pc:spChg chg="mod">
          <ac:chgData name="Georg Siebert" userId="b2d6f7a7b1e08e4a" providerId="LiveId" clId="{1DD18BA8-21E2-4792-AED3-72DFF5FDA034}" dt="2019-07-04T15:08:44.662" v="249" actId="1076"/>
          <ac:spMkLst>
            <pc:docMk/>
            <pc:sldMk cId="4090767651" sldId="276"/>
            <ac:spMk id="35" creationId="{683A73F8-23E3-437C-A519-523F8A992749}"/>
          </ac:spMkLst>
        </pc:spChg>
        <pc:grpChg chg="add">
          <ac:chgData name="Georg Siebert" userId="b2d6f7a7b1e08e4a" providerId="LiveId" clId="{1DD18BA8-21E2-4792-AED3-72DFF5FDA034}" dt="2019-07-04T14:53:24.263" v="136"/>
          <ac:grpSpMkLst>
            <pc:docMk/>
            <pc:sldMk cId="4090767651" sldId="276"/>
            <ac:grpSpMk id="26" creationId="{F2FB39FD-4AB7-473C-9C8C-FD51C0247086}"/>
          </ac:grpSpMkLst>
        </pc:grpChg>
        <pc:grpChg chg="del">
          <ac:chgData name="Georg Siebert" userId="b2d6f7a7b1e08e4a" providerId="LiveId" clId="{1DD18BA8-21E2-4792-AED3-72DFF5FDA034}" dt="2019-07-04T14:53:24.062" v="135" actId="478"/>
          <ac:grpSpMkLst>
            <pc:docMk/>
            <pc:sldMk cId="4090767651" sldId="276"/>
            <ac:grpSpMk id="29" creationId="{D70CA031-2209-4680-A00E-C0E977B9DD5D}"/>
          </ac:grpSpMkLst>
        </pc:grpChg>
        <pc:picChg chg="mod">
          <ac:chgData name="Georg Siebert" userId="b2d6f7a7b1e08e4a" providerId="LiveId" clId="{1DD18BA8-21E2-4792-AED3-72DFF5FDA034}" dt="2019-07-04T15:08:36.107" v="246" actId="1076"/>
          <ac:picMkLst>
            <pc:docMk/>
            <pc:sldMk cId="4090767651" sldId="276"/>
            <ac:picMk id="7" creationId="{04F2F03E-BB78-4FC5-83D7-CF8EC01C90F0}"/>
          </ac:picMkLst>
        </pc:picChg>
        <pc:picChg chg="mod">
          <ac:chgData name="Georg Siebert" userId="b2d6f7a7b1e08e4a" providerId="LiveId" clId="{1DD18BA8-21E2-4792-AED3-72DFF5FDA034}" dt="2019-07-04T15:08:38.533" v="247" actId="1076"/>
          <ac:picMkLst>
            <pc:docMk/>
            <pc:sldMk cId="4090767651" sldId="276"/>
            <ac:picMk id="20" creationId="{FD656C9D-83B6-42E8-B5D4-76915DFD0679}"/>
          </ac:picMkLst>
        </pc:picChg>
        <pc:cxnChg chg="del">
          <ac:chgData name="Georg Siebert" userId="b2d6f7a7b1e08e4a" providerId="LiveId" clId="{1DD18BA8-21E2-4792-AED3-72DFF5FDA034}" dt="2019-07-04T15:07:37.890" v="231" actId="478"/>
          <ac:cxnSpMkLst>
            <pc:docMk/>
            <pc:sldMk cId="4090767651" sldId="276"/>
            <ac:cxnSpMk id="24" creationId="{4BFAA37D-EEBF-4C73-BBFC-D2C23A04490B}"/>
          </ac:cxnSpMkLst>
        </pc:cxnChg>
        <pc:cxnChg chg="mod">
          <ac:chgData name="Georg Siebert" userId="b2d6f7a7b1e08e4a" providerId="LiveId" clId="{1DD18BA8-21E2-4792-AED3-72DFF5FDA034}" dt="2019-07-04T15:08:55.110" v="252" actId="1076"/>
          <ac:cxnSpMkLst>
            <pc:docMk/>
            <pc:sldMk cId="4090767651" sldId="276"/>
            <ac:cxnSpMk id="36" creationId="{3C22AFB8-7076-4B4D-B821-6F3C2E85D71B}"/>
          </ac:cxnSpMkLst>
        </pc:cxnChg>
        <pc:cxnChg chg="mod">
          <ac:chgData name="Georg Siebert" userId="b2d6f7a7b1e08e4a" providerId="LiveId" clId="{1DD18BA8-21E2-4792-AED3-72DFF5FDA034}" dt="2019-07-04T15:08:41.772" v="248" actId="1076"/>
          <ac:cxnSpMkLst>
            <pc:docMk/>
            <pc:sldMk cId="4090767651" sldId="276"/>
            <ac:cxnSpMk id="39" creationId="{00E16BBF-E144-4565-B692-D153CD6276AD}"/>
          </ac:cxnSpMkLst>
        </pc:cxnChg>
      </pc:sldChg>
      <pc:sldChg chg="addSp delSp modSp modTransition">
        <pc:chgData name="Georg Siebert" userId="b2d6f7a7b1e08e4a" providerId="LiveId" clId="{1DD18BA8-21E2-4792-AED3-72DFF5FDA034}" dt="2019-07-04T15:48:55.224" v="380"/>
        <pc:sldMkLst>
          <pc:docMk/>
          <pc:sldMk cId="2246519994" sldId="277"/>
        </pc:sldMkLst>
        <pc:spChg chg="mod">
          <ac:chgData name="Georg Siebert" userId="b2d6f7a7b1e08e4a" providerId="LiveId" clId="{1DD18BA8-21E2-4792-AED3-72DFF5FDA034}" dt="2019-07-04T15:12:00.016" v="268" actId="20577"/>
          <ac:spMkLst>
            <pc:docMk/>
            <pc:sldMk cId="2246519994" sldId="277"/>
            <ac:spMk id="2" creationId="{B9EB417E-595D-40E2-955C-0571F7F463B2}"/>
          </ac:spMkLst>
        </pc:spChg>
        <pc:spChg chg="del">
          <ac:chgData name="Georg Siebert" userId="b2d6f7a7b1e08e4a" providerId="LiveId" clId="{1DD18BA8-21E2-4792-AED3-72DFF5FDA034}" dt="2019-07-04T15:12:02.395" v="269" actId="478"/>
          <ac:spMkLst>
            <pc:docMk/>
            <pc:sldMk cId="2246519994" sldId="277"/>
            <ac:spMk id="23" creationId="{8E63E4F3-BECD-4C70-A8BA-A9418FB424DA}"/>
          </ac:spMkLst>
        </pc:spChg>
        <pc:spChg chg="del mod">
          <ac:chgData name="Georg Siebert" userId="b2d6f7a7b1e08e4a" providerId="LiveId" clId="{1DD18BA8-21E2-4792-AED3-72DFF5FDA034}" dt="2019-07-04T15:11:44.209" v="254" actId="478"/>
          <ac:spMkLst>
            <pc:docMk/>
            <pc:sldMk cId="2246519994" sldId="277"/>
            <ac:spMk id="27" creationId="{D9F7B9D3-0036-4822-9D64-4A7F98AF380D}"/>
          </ac:spMkLst>
        </pc:spChg>
        <pc:spChg chg="del">
          <ac:chgData name="Georg Siebert" userId="b2d6f7a7b1e08e4a" providerId="LiveId" clId="{1DD18BA8-21E2-4792-AED3-72DFF5FDA034}" dt="2019-07-04T15:11:45.176" v="255" actId="478"/>
          <ac:spMkLst>
            <pc:docMk/>
            <pc:sldMk cId="2246519994" sldId="277"/>
            <ac:spMk id="28" creationId="{E88BFE36-000E-4730-8E86-5A10B59F9A5D}"/>
          </ac:spMkLst>
        </pc:spChg>
        <pc:spChg chg="mod">
          <ac:chgData name="Georg Siebert" userId="b2d6f7a7b1e08e4a" providerId="LiveId" clId="{1DD18BA8-21E2-4792-AED3-72DFF5FDA034}" dt="2019-07-04T15:13:03.207" v="289" actId="1076"/>
          <ac:spMkLst>
            <pc:docMk/>
            <pc:sldMk cId="2246519994" sldId="277"/>
            <ac:spMk id="34" creationId="{741419F7-1FEB-4322-9AC4-313730BA3D52}"/>
          </ac:spMkLst>
        </pc:spChg>
        <pc:spChg chg="mod">
          <ac:chgData name="Georg Siebert" userId="b2d6f7a7b1e08e4a" providerId="LiveId" clId="{1DD18BA8-21E2-4792-AED3-72DFF5FDA034}" dt="2019-07-04T15:13:20.366" v="291" actId="1076"/>
          <ac:spMkLst>
            <pc:docMk/>
            <pc:sldMk cId="2246519994" sldId="277"/>
            <ac:spMk id="35" creationId="{683A73F8-23E3-437C-A519-523F8A992749}"/>
          </ac:spMkLst>
        </pc:spChg>
        <pc:grpChg chg="add">
          <ac:chgData name="Georg Siebert" userId="b2d6f7a7b1e08e4a" providerId="LiveId" clId="{1DD18BA8-21E2-4792-AED3-72DFF5FDA034}" dt="2019-07-04T14:53:34.370" v="140"/>
          <ac:grpSpMkLst>
            <pc:docMk/>
            <pc:sldMk cId="2246519994" sldId="277"/>
            <ac:grpSpMk id="26" creationId="{DB1625FF-8BA2-487F-B015-C3CE8E534A17}"/>
          </ac:grpSpMkLst>
        </pc:grpChg>
        <pc:grpChg chg="del">
          <ac:chgData name="Georg Siebert" userId="b2d6f7a7b1e08e4a" providerId="LiveId" clId="{1DD18BA8-21E2-4792-AED3-72DFF5FDA034}" dt="2019-07-04T14:53:34.212" v="139" actId="478"/>
          <ac:grpSpMkLst>
            <pc:docMk/>
            <pc:sldMk cId="2246519994" sldId="277"/>
            <ac:grpSpMk id="33" creationId="{A0B5391B-4996-4A6F-A782-DE3136A6F4C3}"/>
          </ac:grpSpMkLst>
        </pc:grpChg>
        <pc:picChg chg="mod">
          <ac:chgData name="Georg Siebert" userId="b2d6f7a7b1e08e4a" providerId="LiveId" clId="{1DD18BA8-21E2-4792-AED3-72DFF5FDA034}" dt="2019-07-04T15:12:39.165" v="284" actId="1076"/>
          <ac:picMkLst>
            <pc:docMk/>
            <pc:sldMk cId="2246519994" sldId="277"/>
            <ac:picMk id="4" creationId="{1D5C538C-8E1C-42D5-A86B-209233AB5FE0}"/>
          </ac:picMkLst>
        </pc:picChg>
        <pc:picChg chg="mod">
          <ac:chgData name="Georg Siebert" userId="b2d6f7a7b1e08e4a" providerId="LiveId" clId="{1DD18BA8-21E2-4792-AED3-72DFF5FDA034}" dt="2019-07-04T15:12:49.381" v="287" actId="1076"/>
          <ac:picMkLst>
            <pc:docMk/>
            <pc:sldMk cId="2246519994" sldId="277"/>
            <ac:picMk id="8" creationId="{1E473D18-2604-42FB-8EFF-DBA377A31BDE}"/>
          </ac:picMkLst>
        </pc:picChg>
        <pc:cxnChg chg="del">
          <ac:chgData name="Georg Siebert" userId="b2d6f7a7b1e08e4a" providerId="LiveId" clId="{1DD18BA8-21E2-4792-AED3-72DFF5FDA034}" dt="2019-07-04T15:12:03.016" v="270" actId="478"/>
          <ac:cxnSpMkLst>
            <pc:docMk/>
            <pc:sldMk cId="2246519994" sldId="277"/>
            <ac:cxnSpMk id="24" creationId="{4BFAA37D-EEBF-4C73-BBFC-D2C23A04490B}"/>
          </ac:cxnSpMkLst>
        </pc:cxnChg>
        <pc:cxnChg chg="mod">
          <ac:chgData name="Georg Siebert" userId="b2d6f7a7b1e08e4a" providerId="LiveId" clId="{1DD18BA8-21E2-4792-AED3-72DFF5FDA034}" dt="2019-07-04T15:13:06.862" v="290" actId="1076"/>
          <ac:cxnSpMkLst>
            <pc:docMk/>
            <pc:sldMk cId="2246519994" sldId="277"/>
            <ac:cxnSpMk id="36" creationId="{3C22AFB8-7076-4B4D-B821-6F3C2E85D71B}"/>
          </ac:cxnSpMkLst>
        </pc:cxnChg>
        <pc:cxnChg chg="mod">
          <ac:chgData name="Georg Siebert" userId="b2d6f7a7b1e08e4a" providerId="LiveId" clId="{1DD18BA8-21E2-4792-AED3-72DFF5FDA034}" dt="2019-07-04T15:13:26.140" v="292" actId="1076"/>
          <ac:cxnSpMkLst>
            <pc:docMk/>
            <pc:sldMk cId="2246519994" sldId="277"/>
            <ac:cxnSpMk id="39" creationId="{00E16BBF-E144-4565-B692-D153CD6276AD}"/>
          </ac:cxnSpMkLst>
        </pc:cxnChg>
      </pc:sldChg>
      <pc:sldChg chg="addSp delSp modSp modTransition">
        <pc:chgData name="Georg Siebert" userId="b2d6f7a7b1e08e4a" providerId="LiveId" clId="{1DD18BA8-21E2-4792-AED3-72DFF5FDA034}" dt="2019-07-04T15:48:55.224" v="380"/>
        <pc:sldMkLst>
          <pc:docMk/>
          <pc:sldMk cId="450406258" sldId="278"/>
        </pc:sldMkLst>
        <pc:spChg chg="mod">
          <ac:chgData name="Georg Siebert" userId="b2d6f7a7b1e08e4a" providerId="LiveId" clId="{1DD18BA8-21E2-4792-AED3-72DFF5FDA034}" dt="2019-07-04T15:17:03.510" v="318" actId="20577"/>
          <ac:spMkLst>
            <pc:docMk/>
            <pc:sldMk cId="450406258" sldId="278"/>
            <ac:spMk id="2" creationId="{B9EB417E-595D-40E2-955C-0571F7F463B2}"/>
          </ac:spMkLst>
        </pc:spChg>
        <pc:spChg chg="del">
          <ac:chgData name="Georg Siebert" userId="b2d6f7a7b1e08e4a" providerId="LiveId" clId="{1DD18BA8-21E2-4792-AED3-72DFF5FDA034}" dt="2019-07-04T15:17:05.947" v="319" actId="478"/>
          <ac:spMkLst>
            <pc:docMk/>
            <pc:sldMk cId="450406258" sldId="278"/>
            <ac:spMk id="23" creationId="{8E63E4F3-BECD-4C70-A8BA-A9418FB424DA}"/>
          </ac:spMkLst>
        </pc:spChg>
        <pc:spChg chg="del">
          <ac:chgData name="Georg Siebert" userId="b2d6f7a7b1e08e4a" providerId="LiveId" clId="{1DD18BA8-21E2-4792-AED3-72DFF5FDA034}" dt="2019-07-04T15:15:14.305" v="293" actId="478"/>
          <ac:spMkLst>
            <pc:docMk/>
            <pc:sldMk cId="450406258" sldId="278"/>
            <ac:spMk id="27" creationId="{D9F7B9D3-0036-4822-9D64-4A7F98AF380D}"/>
          </ac:spMkLst>
        </pc:spChg>
        <pc:spChg chg="del">
          <ac:chgData name="Georg Siebert" userId="b2d6f7a7b1e08e4a" providerId="LiveId" clId="{1DD18BA8-21E2-4792-AED3-72DFF5FDA034}" dt="2019-07-04T15:15:15.656" v="294" actId="478"/>
          <ac:spMkLst>
            <pc:docMk/>
            <pc:sldMk cId="450406258" sldId="278"/>
            <ac:spMk id="28" creationId="{E88BFE36-000E-4730-8E86-5A10B59F9A5D}"/>
          </ac:spMkLst>
        </pc:spChg>
        <pc:spChg chg="del">
          <ac:chgData name="Georg Siebert" userId="b2d6f7a7b1e08e4a" providerId="LiveId" clId="{1DD18BA8-21E2-4792-AED3-72DFF5FDA034}" dt="2019-07-04T15:15:30.561" v="298" actId="478"/>
          <ac:spMkLst>
            <pc:docMk/>
            <pc:sldMk cId="450406258" sldId="278"/>
            <ac:spMk id="35" creationId="{683A73F8-23E3-437C-A519-523F8A992749}"/>
          </ac:spMkLst>
        </pc:spChg>
        <pc:spChg chg="add mod">
          <ac:chgData name="Georg Siebert" userId="b2d6f7a7b1e08e4a" providerId="LiveId" clId="{1DD18BA8-21E2-4792-AED3-72DFF5FDA034}" dt="2019-07-04T15:47:32.270" v="372" actId="1076"/>
          <ac:spMkLst>
            <pc:docMk/>
            <pc:sldMk cId="450406258" sldId="278"/>
            <ac:spMk id="43" creationId="{3C39FF47-26C5-4684-A5C0-46463D906072}"/>
          </ac:spMkLst>
        </pc:spChg>
        <pc:grpChg chg="add">
          <ac:chgData name="Georg Siebert" userId="b2d6f7a7b1e08e4a" providerId="LiveId" clId="{1DD18BA8-21E2-4792-AED3-72DFF5FDA034}" dt="2019-07-04T14:53:37.911" v="142"/>
          <ac:grpSpMkLst>
            <pc:docMk/>
            <pc:sldMk cId="450406258" sldId="278"/>
            <ac:grpSpMk id="25" creationId="{31925119-993A-4F61-9655-2B33E2E5B029}"/>
          </ac:grpSpMkLst>
        </pc:grpChg>
        <pc:grpChg chg="del">
          <ac:chgData name="Georg Siebert" userId="b2d6f7a7b1e08e4a" providerId="LiveId" clId="{1DD18BA8-21E2-4792-AED3-72DFF5FDA034}" dt="2019-07-04T14:53:37.774" v="141" actId="478"/>
          <ac:grpSpMkLst>
            <pc:docMk/>
            <pc:sldMk cId="450406258" sldId="278"/>
            <ac:grpSpMk id="30" creationId="{2F463FAC-A6EC-4961-8932-45BCB38D1D88}"/>
          </ac:grpSpMkLst>
        </pc:grpChg>
        <pc:picChg chg="mod">
          <ac:chgData name="Georg Siebert" userId="b2d6f7a7b1e08e4a" providerId="LiveId" clId="{1DD18BA8-21E2-4792-AED3-72DFF5FDA034}" dt="2019-07-04T15:17:14.470" v="323" actId="1076"/>
          <ac:picMkLst>
            <pc:docMk/>
            <pc:sldMk cId="450406258" sldId="278"/>
            <ac:picMk id="3" creationId="{7FC0150C-56AD-493A-98C8-A940B9196D14}"/>
          </ac:picMkLst>
        </pc:picChg>
        <pc:cxnChg chg="del">
          <ac:chgData name="Georg Siebert" userId="b2d6f7a7b1e08e4a" providerId="LiveId" clId="{1DD18BA8-21E2-4792-AED3-72DFF5FDA034}" dt="2019-07-04T15:17:06.580" v="320" actId="478"/>
          <ac:cxnSpMkLst>
            <pc:docMk/>
            <pc:sldMk cId="450406258" sldId="278"/>
            <ac:cxnSpMk id="24" creationId="{4BFAA37D-EEBF-4C73-BBFC-D2C23A04490B}"/>
          </ac:cxnSpMkLst>
        </pc:cxnChg>
        <pc:cxnChg chg="del mod">
          <ac:chgData name="Georg Siebert" userId="b2d6f7a7b1e08e4a" providerId="LiveId" clId="{1DD18BA8-21E2-4792-AED3-72DFF5FDA034}" dt="2019-07-04T15:15:31.529" v="299" actId="478"/>
          <ac:cxnSpMkLst>
            <pc:docMk/>
            <pc:sldMk cId="450406258" sldId="278"/>
            <ac:cxnSpMk id="39" creationId="{00E16BBF-E144-4565-B692-D153CD6276AD}"/>
          </ac:cxnSpMkLst>
        </pc:cxnChg>
        <pc:cxnChg chg="add mod">
          <ac:chgData name="Georg Siebert" userId="b2d6f7a7b1e08e4a" providerId="LiveId" clId="{1DD18BA8-21E2-4792-AED3-72DFF5FDA034}" dt="2019-07-04T15:47:32.270" v="372" actId="1076"/>
          <ac:cxnSpMkLst>
            <pc:docMk/>
            <pc:sldMk cId="450406258" sldId="278"/>
            <ac:cxnSpMk id="44" creationId="{64E21C84-D4CF-44A9-AD85-6BC99C8A69FE}"/>
          </ac:cxnSpMkLst>
        </pc:cxnChg>
      </pc:sldChg>
      <pc:sldChg chg="addSp delSp modSp modTransition">
        <pc:chgData name="Georg Siebert" userId="b2d6f7a7b1e08e4a" providerId="LiveId" clId="{1DD18BA8-21E2-4792-AED3-72DFF5FDA034}" dt="2019-07-04T15:48:55.224" v="380"/>
        <pc:sldMkLst>
          <pc:docMk/>
          <pc:sldMk cId="1238918052" sldId="279"/>
        </pc:sldMkLst>
        <pc:spChg chg="mod">
          <ac:chgData name="Georg Siebert" userId="b2d6f7a7b1e08e4a" providerId="LiveId" clId="{1DD18BA8-21E2-4792-AED3-72DFF5FDA034}" dt="2019-07-04T15:17:26.530" v="339" actId="20577"/>
          <ac:spMkLst>
            <pc:docMk/>
            <pc:sldMk cId="1238918052" sldId="279"/>
            <ac:spMk id="2" creationId="{B9EB417E-595D-40E2-955C-0571F7F463B2}"/>
          </ac:spMkLst>
        </pc:spChg>
        <pc:spChg chg="del">
          <ac:chgData name="Georg Siebert" userId="b2d6f7a7b1e08e4a" providerId="LiveId" clId="{1DD18BA8-21E2-4792-AED3-72DFF5FDA034}" dt="2019-07-04T15:17:29.040" v="340" actId="478"/>
          <ac:spMkLst>
            <pc:docMk/>
            <pc:sldMk cId="1238918052" sldId="279"/>
            <ac:spMk id="23" creationId="{8E63E4F3-BECD-4C70-A8BA-A9418FB424DA}"/>
          </ac:spMkLst>
        </pc:spChg>
        <pc:spChg chg="del">
          <ac:chgData name="Georg Siebert" userId="b2d6f7a7b1e08e4a" providerId="LiveId" clId="{1DD18BA8-21E2-4792-AED3-72DFF5FDA034}" dt="2019-07-04T15:17:19.379" v="324" actId="478"/>
          <ac:spMkLst>
            <pc:docMk/>
            <pc:sldMk cId="1238918052" sldId="279"/>
            <ac:spMk id="28" creationId="{E88BFE36-000E-4730-8E86-5A10B59F9A5D}"/>
          </ac:spMkLst>
        </pc:spChg>
        <pc:grpChg chg="add">
          <ac:chgData name="Georg Siebert" userId="b2d6f7a7b1e08e4a" providerId="LiveId" clId="{1DD18BA8-21E2-4792-AED3-72DFF5FDA034}" dt="2019-07-04T14:53:43.238" v="144"/>
          <ac:grpSpMkLst>
            <pc:docMk/>
            <pc:sldMk cId="1238918052" sldId="279"/>
            <ac:grpSpMk id="21" creationId="{BCC47B3F-4D6F-4F95-B50F-53267285A120}"/>
          </ac:grpSpMkLst>
        </pc:grpChg>
        <pc:grpChg chg="del">
          <ac:chgData name="Georg Siebert" userId="b2d6f7a7b1e08e4a" providerId="LiveId" clId="{1DD18BA8-21E2-4792-AED3-72DFF5FDA034}" dt="2019-07-04T14:53:43.092" v="143" actId="478"/>
          <ac:grpSpMkLst>
            <pc:docMk/>
            <pc:sldMk cId="1238918052" sldId="279"/>
            <ac:grpSpMk id="26" creationId="{BF9FAAF7-DE2C-4995-89B6-4EFE33DBFB01}"/>
          </ac:grpSpMkLst>
        </pc:grpChg>
        <pc:picChg chg="mod">
          <ac:chgData name="Georg Siebert" userId="b2d6f7a7b1e08e4a" providerId="LiveId" clId="{1DD18BA8-21E2-4792-AED3-72DFF5FDA034}" dt="2019-07-04T15:17:36.022" v="344" actId="1076"/>
          <ac:picMkLst>
            <pc:docMk/>
            <pc:sldMk cId="1238918052" sldId="279"/>
            <ac:picMk id="4" creationId="{2CF03F94-AB4F-4A2A-9327-C43BCE75A03B}"/>
          </ac:picMkLst>
        </pc:picChg>
        <pc:picChg chg="mod">
          <ac:chgData name="Georg Siebert" userId="b2d6f7a7b1e08e4a" providerId="LiveId" clId="{1DD18BA8-21E2-4792-AED3-72DFF5FDA034}" dt="2019-07-04T15:17:43.366" v="347" actId="1076"/>
          <ac:picMkLst>
            <pc:docMk/>
            <pc:sldMk cId="1238918052" sldId="279"/>
            <ac:picMk id="7" creationId="{AB30ECB4-0C41-4DBC-91A8-022F2888382B}"/>
          </ac:picMkLst>
        </pc:picChg>
        <pc:cxnChg chg="del">
          <ac:chgData name="Georg Siebert" userId="b2d6f7a7b1e08e4a" providerId="LiveId" clId="{1DD18BA8-21E2-4792-AED3-72DFF5FDA034}" dt="2019-07-04T15:17:29.733" v="341" actId="478"/>
          <ac:cxnSpMkLst>
            <pc:docMk/>
            <pc:sldMk cId="1238918052" sldId="279"/>
            <ac:cxnSpMk id="24" creationId="{4BFAA37D-EEBF-4C73-BBFC-D2C23A04490B}"/>
          </ac:cxnSpMkLst>
        </pc:cxnChg>
      </pc:sldChg>
      <pc:sldChg chg="addSp delSp modSp modTransition">
        <pc:chgData name="Georg Siebert" userId="b2d6f7a7b1e08e4a" providerId="LiveId" clId="{1DD18BA8-21E2-4792-AED3-72DFF5FDA034}" dt="2019-07-04T15:48:55.224" v="380"/>
        <pc:sldMkLst>
          <pc:docMk/>
          <pc:sldMk cId="1781892058" sldId="280"/>
        </pc:sldMkLst>
        <pc:spChg chg="mod">
          <ac:chgData name="Georg Siebert" userId="b2d6f7a7b1e08e4a" providerId="LiveId" clId="{1DD18BA8-21E2-4792-AED3-72DFF5FDA034}" dt="2019-07-04T15:18:28.112" v="368" actId="20577"/>
          <ac:spMkLst>
            <pc:docMk/>
            <pc:sldMk cId="1781892058" sldId="280"/>
            <ac:spMk id="2" creationId="{B9EB417E-595D-40E2-955C-0571F7F463B2}"/>
          </ac:spMkLst>
        </pc:spChg>
        <pc:spChg chg="del">
          <ac:chgData name="Georg Siebert" userId="b2d6f7a7b1e08e4a" providerId="LiveId" clId="{1DD18BA8-21E2-4792-AED3-72DFF5FDA034}" dt="2019-07-04T15:18:32.418" v="369" actId="478"/>
          <ac:spMkLst>
            <pc:docMk/>
            <pc:sldMk cId="1781892058" sldId="280"/>
            <ac:spMk id="23" creationId="{8E63E4F3-BECD-4C70-A8BA-A9418FB424DA}"/>
          </ac:spMkLst>
        </pc:spChg>
        <pc:spChg chg="del">
          <ac:chgData name="Georg Siebert" userId="b2d6f7a7b1e08e4a" providerId="LiveId" clId="{1DD18BA8-21E2-4792-AED3-72DFF5FDA034}" dt="2019-07-04T15:18:21.637" v="348" actId="478"/>
          <ac:spMkLst>
            <pc:docMk/>
            <pc:sldMk cId="1781892058" sldId="280"/>
            <ac:spMk id="28" creationId="{E88BFE36-000E-4730-8E86-5A10B59F9A5D}"/>
          </ac:spMkLst>
        </pc:spChg>
        <pc:grpChg chg="add">
          <ac:chgData name="Georg Siebert" userId="b2d6f7a7b1e08e4a" providerId="LiveId" clId="{1DD18BA8-21E2-4792-AED3-72DFF5FDA034}" dt="2019-07-04T14:53:47.561" v="146"/>
          <ac:grpSpMkLst>
            <pc:docMk/>
            <pc:sldMk cId="1781892058" sldId="280"/>
            <ac:grpSpMk id="19" creationId="{78D59432-68B3-450E-A229-AA3AA6D09799}"/>
          </ac:grpSpMkLst>
        </pc:grpChg>
        <pc:grpChg chg="del">
          <ac:chgData name="Georg Siebert" userId="b2d6f7a7b1e08e4a" providerId="LiveId" clId="{1DD18BA8-21E2-4792-AED3-72DFF5FDA034}" dt="2019-07-04T14:53:47.392" v="145" actId="478"/>
          <ac:grpSpMkLst>
            <pc:docMk/>
            <pc:sldMk cId="1781892058" sldId="280"/>
            <ac:grpSpMk id="22" creationId="{F6C5FD31-C1BC-438A-8711-365697547E14}"/>
          </ac:grpSpMkLst>
        </pc:grpChg>
        <pc:cxnChg chg="del">
          <ac:chgData name="Georg Siebert" userId="b2d6f7a7b1e08e4a" providerId="LiveId" clId="{1DD18BA8-21E2-4792-AED3-72DFF5FDA034}" dt="2019-07-04T15:18:32.989" v="370" actId="478"/>
          <ac:cxnSpMkLst>
            <pc:docMk/>
            <pc:sldMk cId="1781892058" sldId="280"/>
            <ac:cxnSpMk id="24" creationId="{4BFAA37D-EEBF-4C73-BBFC-D2C23A04490B}"/>
          </ac:cxnSpMkLst>
        </pc:cxnChg>
      </pc:sldChg>
      <pc:sldChg chg="addSp delSp modTransition">
        <pc:chgData name="Georg Siebert" userId="b2d6f7a7b1e08e4a" providerId="LiveId" clId="{1DD18BA8-21E2-4792-AED3-72DFF5FDA034}" dt="2019-07-04T15:48:55.224" v="380"/>
        <pc:sldMkLst>
          <pc:docMk/>
          <pc:sldMk cId="1346487992" sldId="281"/>
        </pc:sldMkLst>
        <pc:grpChg chg="add">
          <ac:chgData name="Georg Siebert" userId="b2d6f7a7b1e08e4a" providerId="LiveId" clId="{1DD18BA8-21E2-4792-AED3-72DFF5FDA034}" dt="2019-07-04T14:53:51.168" v="148"/>
          <ac:grpSpMkLst>
            <pc:docMk/>
            <pc:sldMk cId="1346487992" sldId="281"/>
            <ac:grpSpMk id="18" creationId="{B9621B13-10EF-45F1-81C4-06D3B694746F}"/>
          </ac:grpSpMkLst>
        </pc:grpChg>
        <pc:grpChg chg="del">
          <ac:chgData name="Georg Siebert" userId="b2d6f7a7b1e08e4a" providerId="LiveId" clId="{1DD18BA8-21E2-4792-AED3-72DFF5FDA034}" dt="2019-07-04T14:53:51.068" v="147" actId="478"/>
          <ac:grpSpMkLst>
            <pc:docMk/>
            <pc:sldMk cId="1346487992" sldId="281"/>
            <ac:grpSpMk id="23" creationId="{956B2F43-C5FF-49CA-AE93-F6D73B34CB7D}"/>
          </ac:grpSpMkLst>
        </pc:grp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2906701889" sldId="282"/>
        </pc:sldMkLst>
        <pc:spChg chg="mod">
          <ac:chgData name="Georg Siebert" userId="b2d6f7a7b1e08e4a" providerId="LiveId" clId="{1DD18BA8-21E2-4792-AED3-72DFF5FDA034}" dt="2019-07-01T09:32:32.762" v="10" actId="20577"/>
          <ac:spMkLst>
            <pc:docMk/>
            <pc:sldMk cId="2906701889" sldId="282"/>
            <ac:spMk id="2" creationId="{B9EB417E-595D-40E2-955C-0571F7F463B2}"/>
          </ac:spMkLst>
        </pc:spChg>
        <pc:grpChg chg="add">
          <ac:chgData name="Georg Siebert" userId="b2d6f7a7b1e08e4a" providerId="LiveId" clId="{1DD18BA8-21E2-4792-AED3-72DFF5FDA034}" dt="2019-07-04T14:55:04.070" v="182"/>
          <ac:grpSpMkLst>
            <pc:docMk/>
            <pc:sldMk cId="2906701889" sldId="282"/>
            <ac:grpSpMk id="16" creationId="{7FC18832-8F00-4850-B704-DB1161CA191F}"/>
          </ac:grpSpMkLst>
        </pc:grpChg>
        <pc:grpChg chg="del">
          <ac:chgData name="Georg Siebert" userId="b2d6f7a7b1e08e4a" providerId="LiveId" clId="{1DD18BA8-21E2-4792-AED3-72DFF5FDA034}" dt="2019-07-04T14:55:03.870" v="181" actId="478"/>
          <ac:grpSpMkLst>
            <pc:docMk/>
            <pc:sldMk cId="2906701889" sldId="282"/>
            <ac:grpSpMk id="32" creationId="{439038C4-37C0-4847-B2E9-1560BBD78E5E}"/>
          </ac:grpSpMkLst>
        </pc:grpChg>
      </pc:sldChg>
      <pc:sldChg chg="addSp delSp modSp modTransition">
        <pc:chgData name="Georg Siebert" userId="b2d6f7a7b1e08e4a" providerId="LiveId" clId="{1DD18BA8-21E2-4792-AED3-72DFF5FDA034}" dt="2019-07-04T16:00:36.636" v="491"/>
        <pc:sldMkLst>
          <pc:docMk/>
          <pc:sldMk cId="1239785032" sldId="283"/>
        </pc:sldMkLst>
        <pc:spChg chg="mod">
          <ac:chgData name="Georg Siebert" userId="b2d6f7a7b1e08e4a" providerId="LiveId" clId="{1DD18BA8-21E2-4792-AED3-72DFF5FDA034}" dt="2019-07-04T14:54:09.376" v="152" actId="113"/>
          <ac:spMkLst>
            <pc:docMk/>
            <pc:sldMk cId="1239785032" sldId="283"/>
            <ac:spMk id="31" creationId="{05AA1549-D632-498F-BFCF-70775BFB3C63}"/>
          </ac:spMkLst>
        </pc:spChg>
        <pc:grpChg chg="add">
          <ac:chgData name="Georg Siebert" userId="b2d6f7a7b1e08e4a" providerId="LiveId" clId="{1DD18BA8-21E2-4792-AED3-72DFF5FDA034}" dt="2019-07-04T14:53:55.425" v="150"/>
          <ac:grpSpMkLst>
            <pc:docMk/>
            <pc:sldMk cId="1239785032" sldId="283"/>
            <ac:grpSpMk id="27" creationId="{04F9F726-3865-4D29-842B-BCB4818E32D9}"/>
          </ac:grpSpMkLst>
        </pc:grpChg>
        <pc:grpChg chg="del">
          <ac:chgData name="Georg Siebert" userId="b2d6f7a7b1e08e4a" providerId="LiveId" clId="{1DD18BA8-21E2-4792-AED3-72DFF5FDA034}" dt="2019-07-04T14:53:55.269" v="149" actId="478"/>
          <ac:grpSpMkLst>
            <pc:docMk/>
            <pc:sldMk cId="1239785032" sldId="283"/>
            <ac:grpSpMk id="49" creationId="{B6FDF58F-2431-4D7B-98C7-DC8D6AEA9645}"/>
          </ac:grpSpMkLst>
        </pc:grpChg>
      </pc:sldChg>
      <pc:sldChg chg="addSp delSp modTransition">
        <pc:chgData name="Georg Siebert" userId="b2d6f7a7b1e08e4a" providerId="LiveId" clId="{1DD18BA8-21E2-4792-AED3-72DFF5FDA034}" dt="2019-07-04T16:00:34.853" v="490"/>
        <pc:sldMkLst>
          <pc:docMk/>
          <pc:sldMk cId="2965711534" sldId="284"/>
        </pc:sldMkLst>
        <pc:grpChg chg="add del">
          <ac:chgData name="Georg Siebert" userId="b2d6f7a7b1e08e4a" providerId="LiveId" clId="{1DD18BA8-21E2-4792-AED3-72DFF5FDA034}" dt="2019-07-04T14:54:16.480" v="154" actId="478"/>
          <ac:grpSpMkLst>
            <pc:docMk/>
            <pc:sldMk cId="2965711534" sldId="284"/>
            <ac:grpSpMk id="15" creationId="{AD181539-1020-42EA-BE07-AFDC10FEF0DA}"/>
          </ac:grpSpMkLst>
        </pc:grpChg>
        <pc:grpChg chg="add">
          <ac:chgData name="Georg Siebert" userId="b2d6f7a7b1e08e4a" providerId="LiveId" clId="{1DD18BA8-21E2-4792-AED3-72DFF5FDA034}" dt="2019-07-04T14:54:18.943" v="156"/>
          <ac:grpSpMkLst>
            <pc:docMk/>
            <pc:sldMk cId="2965711534" sldId="284"/>
            <ac:grpSpMk id="20" creationId="{57CFD24D-073F-44F8-B89E-881F34E46363}"/>
          </ac:grpSpMkLst>
        </pc:grpChg>
        <pc:grpChg chg="del">
          <ac:chgData name="Georg Siebert" userId="b2d6f7a7b1e08e4a" providerId="LiveId" clId="{1DD18BA8-21E2-4792-AED3-72DFF5FDA034}" dt="2019-07-04T14:54:18.661" v="155" actId="478"/>
          <ac:grpSpMkLst>
            <pc:docMk/>
            <pc:sldMk cId="2965711534" sldId="284"/>
            <ac:grpSpMk id="41" creationId="{1788A619-086D-4772-8BBF-0F1EE3FF2B1A}"/>
          </ac:grpSpMkLst>
        </pc:grpChg>
      </pc:sldChg>
      <pc:sldChg chg="addSp delSp modTransition">
        <pc:chgData name="Georg Siebert" userId="b2d6f7a7b1e08e4a" providerId="LiveId" clId="{1DD18BA8-21E2-4792-AED3-72DFF5FDA034}" dt="2019-07-04T16:00:30.445" v="489"/>
        <pc:sldMkLst>
          <pc:docMk/>
          <pc:sldMk cId="2476123045" sldId="285"/>
        </pc:sldMkLst>
        <pc:grpChg chg="add">
          <ac:chgData name="Georg Siebert" userId="b2d6f7a7b1e08e4a" providerId="LiveId" clId="{1DD18BA8-21E2-4792-AED3-72DFF5FDA034}" dt="2019-07-04T14:54:23.218" v="158"/>
          <ac:grpSpMkLst>
            <pc:docMk/>
            <pc:sldMk cId="2476123045" sldId="285"/>
            <ac:grpSpMk id="16" creationId="{A946AE45-2E9B-4F6E-9C2A-B1C7D5CD1E24}"/>
          </ac:grpSpMkLst>
        </pc:grpChg>
        <pc:grpChg chg="del">
          <ac:chgData name="Georg Siebert" userId="b2d6f7a7b1e08e4a" providerId="LiveId" clId="{1DD18BA8-21E2-4792-AED3-72DFF5FDA034}" dt="2019-07-04T14:54:23.001" v="157" actId="478"/>
          <ac:grpSpMkLst>
            <pc:docMk/>
            <pc:sldMk cId="2476123045" sldId="285"/>
            <ac:grpSpMk id="23" creationId="{1B52A8DD-9DD9-4ADC-8541-A3CB18D808A1}"/>
          </ac:grpSpMkLst>
        </pc:grpChg>
      </pc:sldChg>
      <pc:sldChg chg="addSp delSp modSp modTransition">
        <pc:chgData name="Georg Siebert" userId="b2d6f7a7b1e08e4a" providerId="LiveId" clId="{1DD18BA8-21E2-4792-AED3-72DFF5FDA034}" dt="2019-07-04T16:00:02.126" v="483"/>
        <pc:sldMkLst>
          <pc:docMk/>
          <pc:sldMk cId="654197542" sldId="286"/>
        </pc:sldMkLst>
        <pc:spChg chg="del">
          <ac:chgData name="Georg Siebert" userId="b2d6f7a7b1e08e4a" providerId="LiveId" clId="{1DD18BA8-21E2-4792-AED3-72DFF5FDA034}" dt="2019-07-04T15:51:50.871" v="381" actId="478"/>
          <ac:spMkLst>
            <pc:docMk/>
            <pc:sldMk cId="654197542" sldId="286"/>
            <ac:spMk id="3" creationId="{E4671F48-F91E-439E-9FAE-26EE1B0814D0}"/>
          </ac:spMkLst>
        </pc:spChg>
        <pc:spChg chg="del">
          <ac:chgData name="Georg Siebert" userId="b2d6f7a7b1e08e4a" providerId="LiveId" clId="{1DD18BA8-21E2-4792-AED3-72DFF5FDA034}" dt="2019-07-04T15:51:54.289" v="383" actId="478"/>
          <ac:spMkLst>
            <pc:docMk/>
            <pc:sldMk cId="654197542" sldId="286"/>
            <ac:spMk id="24" creationId="{908B8FDE-9A1C-4713-B458-1DC606EC7BE5}"/>
          </ac:spMkLst>
        </pc:spChg>
        <pc:spChg chg="del">
          <ac:chgData name="Georg Siebert" userId="b2d6f7a7b1e08e4a" providerId="LiveId" clId="{1DD18BA8-21E2-4792-AED3-72DFF5FDA034}" dt="2019-07-04T15:51:54.698" v="384" actId="478"/>
          <ac:spMkLst>
            <pc:docMk/>
            <pc:sldMk cId="654197542" sldId="286"/>
            <ac:spMk id="25" creationId="{4A473955-81C3-44FB-9EE9-2324144035FF}"/>
          </ac:spMkLst>
        </pc:spChg>
        <pc:spChg chg="del">
          <ac:chgData name="Georg Siebert" userId="b2d6f7a7b1e08e4a" providerId="LiveId" clId="{1DD18BA8-21E2-4792-AED3-72DFF5FDA034}" dt="2019-07-04T15:51:55.366" v="385" actId="478"/>
          <ac:spMkLst>
            <pc:docMk/>
            <pc:sldMk cId="654197542" sldId="286"/>
            <ac:spMk id="26" creationId="{DBC5E09F-232F-4E42-A362-F63F417B3802}"/>
          </ac:spMkLst>
        </pc:spChg>
        <pc:spChg chg="del">
          <ac:chgData name="Georg Siebert" userId="b2d6f7a7b1e08e4a" providerId="LiveId" clId="{1DD18BA8-21E2-4792-AED3-72DFF5FDA034}" dt="2019-07-04T15:51:56.948" v="386" actId="478"/>
          <ac:spMkLst>
            <pc:docMk/>
            <pc:sldMk cId="654197542" sldId="286"/>
            <ac:spMk id="27" creationId="{95BEC13D-0D45-4A4E-9293-B2B392A549C0}"/>
          </ac:spMkLst>
        </pc:spChg>
        <pc:spChg chg="add mod">
          <ac:chgData name="Georg Siebert" userId="b2d6f7a7b1e08e4a" providerId="LiveId" clId="{1DD18BA8-21E2-4792-AED3-72DFF5FDA034}" dt="2019-07-04T15:52:07.808" v="388" actId="164"/>
          <ac:spMkLst>
            <pc:docMk/>
            <pc:sldMk cId="654197542" sldId="286"/>
            <ac:spMk id="41" creationId="{3E6CDA77-B781-42E5-988A-4D400CCAB410}"/>
          </ac:spMkLst>
        </pc:spChg>
        <pc:spChg chg="add mod">
          <ac:chgData name="Georg Siebert" userId="b2d6f7a7b1e08e4a" providerId="LiveId" clId="{1DD18BA8-21E2-4792-AED3-72DFF5FDA034}" dt="2019-07-04T15:52:07.808" v="388" actId="164"/>
          <ac:spMkLst>
            <pc:docMk/>
            <pc:sldMk cId="654197542" sldId="286"/>
            <ac:spMk id="42" creationId="{68F59100-AF64-4A02-8B77-BC6AAD58B777}"/>
          </ac:spMkLst>
        </pc:spChg>
        <pc:spChg chg="add mod">
          <ac:chgData name="Georg Siebert" userId="b2d6f7a7b1e08e4a" providerId="LiveId" clId="{1DD18BA8-21E2-4792-AED3-72DFF5FDA034}" dt="2019-07-04T15:52:07.808" v="388" actId="164"/>
          <ac:spMkLst>
            <pc:docMk/>
            <pc:sldMk cId="654197542" sldId="286"/>
            <ac:spMk id="43" creationId="{1D7D83C9-AF65-41A7-AB5E-1CD9E623E630}"/>
          </ac:spMkLst>
        </pc:spChg>
        <pc:spChg chg="add mod">
          <ac:chgData name="Georg Siebert" userId="b2d6f7a7b1e08e4a" providerId="LiveId" clId="{1DD18BA8-21E2-4792-AED3-72DFF5FDA034}" dt="2019-07-04T15:52:07.808" v="388" actId="164"/>
          <ac:spMkLst>
            <pc:docMk/>
            <pc:sldMk cId="654197542" sldId="286"/>
            <ac:spMk id="44" creationId="{3F988C8F-A5DB-4D52-A2C9-E1329AE1DD46}"/>
          </ac:spMkLst>
        </pc:spChg>
        <pc:spChg chg="add mod">
          <ac:chgData name="Georg Siebert" userId="b2d6f7a7b1e08e4a" providerId="LiveId" clId="{1DD18BA8-21E2-4792-AED3-72DFF5FDA034}" dt="2019-07-04T15:53:14.734" v="404" actId="164"/>
          <ac:spMkLst>
            <pc:docMk/>
            <pc:sldMk cId="654197542" sldId="286"/>
            <ac:spMk id="46" creationId="{3ACA4DCA-6CEA-49A2-B393-803E0CEAA6D0}"/>
          </ac:spMkLst>
        </pc:spChg>
        <pc:spChg chg="add mod">
          <ac:chgData name="Georg Siebert" userId="b2d6f7a7b1e08e4a" providerId="LiveId" clId="{1DD18BA8-21E2-4792-AED3-72DFF5FDA034}" dt="2019-07-04T15:53:14.734" v="404" actId="164"/>
          <ac:spMkLst>
            <pc:docMk/>
            <pc:sldMk cId="654197542" sldId="286"/>
            <ac:spMk id="47" creationId="{B57EF704-4FFD-46CB-8812-1A4411F4862C}"/>
          </ac:spMkLst>
        </pc:spChg>
        <pc:spChg chg="add mod">
          <ac:chgData name="Georg Siebert" userId="b2d6f7a7b1e08e4a" providerId="LiveId" clId="{1DD18BA8-21E2-4792-AED3-72DFF5FDA034}" dt="2019-07-04T15:53:14.734" v="404" actId="164"/>
          <ac:spMkLst>
            <pc:docMk/>
            <pc:sldMk cId="654197542" sldId="286"/>
            <ac:spMk id="48" creationId="{458336E1-507A-4740-80F9-5000186698D2}"/>
          </ac:spMkLst>
        </pc:spChg>
        <pc:spChg chg="add mod">
          <ac:chgData name="Georg Siebert" userId="b2d6f7a7b1e08e4a" providerId="LiveId" clId="{1DD18BA8-21E2-4792-AED3-72DFF5FDA034}" dt="2019-07-04T15:53:14.734" v="404" actId="164"/>
          <ac:spMkLst>
            <pc:docMk/>
            <pc:sldMk cId="654197542" sldId="286"/>
            <ac:spMk id="49" creationId="{B468A7B0-E793-403A-AD30-5A5D14261788}"/>
          </ac:spMkLst>
        </pc:spChg>
        <pc:grpChg chg="add del mod">
          <ac:chgData name="Georg Siebert" userId="b2d6f7a7b1e08e4a" providerId="LiveId" clId="{1DD18BA8-21E2-4792-AED3-72DFF5FDA034}" dt="2019-07-04T15:53:02.030" v="402" actId="478"/>
          <ac:grpSpMkLst>
            <pc:docMk/>
            <pc:sldMk cId="654197542" sldId="286"/>
            <ac:grpSpMk id="4" creationId="{4816F398-19EF-4506-AD44-82588C26F7BA}"/>
          </ac:grpSpMkLst>
        </pc:grpChg>
        <pc:grpChg chg="add mod">
          <ac:chgData name="Georg Siebert" userId="b2d6f7a7b1e08e4a" providerId="LiveId" clId="{1DD18BA8-21E2-4792-AED3-72DFF5FDA034}" dt="2019-07-04T15:53:27.197" v="407" actId="1076"/>
          <ac:grpSpMkLst>
            <pc:docMk/>
            <pc:sldMk cId="654197542" sldId="286"/>
            <ac:grpSpMk id="5" creationId="{5C464BBC-283F-454F-9A58-0D1A54B625B3}"/>
          </ac:grpSpMkLst>
        </pc:grpChg>
        <pc:grpChg chg="add">
          <ac:chgData name="Georg Siebert" userId="b2d6f7a7b1e08e4a" providerId="LiveId" clId="{1DD18BA8-21E2-4792-AED3-72DFF5FDA034}" dt="2019-07-04T14:54:26.488" v="160"/>
          <ac:grpSpMkLst>
            <pc:docMk/>
            <pc:sldMk cId="654197542" sldId="286"/>
            <ac:grpSpMk id="21" creationId="{7BBBC74B-D5CC-4850-9A54-E74A0ABDE7FA}"/>
          </ac:grpSpMkLst>
        </pc:grpChg>
        <pc:grpChg chg="del">
          <ac:chgData name="Georg Siebert" userId="b2d6f7a7b1e08e4a" providerId="LiveId" clId="{1DD18BA8-21E2-4792-AED3-72DFF5FDA034}" dt="2019-07-04T14:54:26.251" v="159" actId="478"/>
          <ac:grpSpMkLst>
            <pc:docMk/>
            <pc:sldMk cId="654197542" sldId="286"/>
            <ac:grpSpMk id="28" creationId="{4D1995CC-3637-4175-ADE9-FCF0170830CB}"/>
          </ac:grpSpMkLst>
        </pc:grpChg>
        <pc:picChg chg="del">
          <ac:chgData name="Georg Siebert" userId="b2d6f7a7b1e08e4a" providerId="LiveId" clId="{1DD18BA8-21E2-4792-AED3-72DFF5FDA034}" dt="2019-07-04T15:51:52.988" v="382" actId="478"/>
          <ac:picMkLst>
            <pc:docMk/>
            <pc:sldMk cId="654197542" sldId="286"/>
            <ac:picMk id="23" creationId="{592C45FE-2833-4AC5-A41B-AFD4A7165731}"/>
          </ac:picMkLst>
        </pc:picChg>
        <pc:picChg chg="add mod">
          <ac:chgData name="Georg Siebert" userId="b2d6f7a7b1e08e4a" providerId="LiveId" clId="{1DD18BA8-21E2-4792-AED3-72DFF5FDA034}" dt="2019-07-04T15:52:07.808" v="388" actId="164"/>
          <ac:picMkLst>
            <pc:docMk/>
            <pc:sldMk cId="654197542" sldId="286"/>
            <ac:picMk id="40" creationId="{3F8FA4C6-B2F2-4A64-81C8-E94A01E4FF85}"/>
          </ac:picMkLst>
        </pc:picChg>
        <pc:picChg chg="add mod">
          <ac:chgData name="Georg Siebert" userId="b2d6f7a7b1e08e4a" providerId="LiveId" clId="{1DD18BA8-21E2-4792-AED3-72DFF5FDA034}" dt="2019-07-04T15:53:14.734" v="404" actId="164"/>
          <ac:picMkLst>
            <pc:docMk/>
            <pc:sldMk cId="654197542" sldId="286"/>
            <ac:picMk id="45" creationId="{19B433B2-D975-4765-B489-C5F406BFB178}"/>
          </ac:picMkLst>
        </pc:picChg>
      </pc:sldChg>
      <pc:sldChg chg="addSp delSp modSp modTransition">
        <pc:chgData name="Georg Siebert" userId="b2d6f7a7b1e08e4a" providerId="LiveId" clId="{1DD18BA8-21E2-4792-AED3-72DFF5FDA034}" dt="2019-07-04T16:00:11.540" v="484"/>
        <pc:sldMkLst>
          <pc:docMk/>
          <pc:sldMk cId="1818404149" sldId="287"/>
        </pc:sldMkLst>
        <pc:spChg chg="mod">
          <ac:chgData name="Georg Siebert" userId="b2d6f7a7b1e08e4a" providerId="LiveId" clId="{1DD18BA8-21E2-4792-AED3-72DFF5FDA034}" dt="2019-07-04T15:54:49.933" v="426" actId="1076"/>
          <ac:spMkLst>
            <pc:docMk/>
            <pc:sldMk cId="1818404149" sldId="287"/>
            <ac:spMk id="2" creationId="{B9EB417E-595D-40E2-955C-0571F7F463B2}"/>
          </ac:spMkLst>
        </pc:spChg>
        <pc:spChg chg="del">
          <ac:chgData name="Georg Siebert" userId="b2d6f7a7b1e08e4a" providerId="LiveId" clId="{1DD18BA8-21E2-4792-AED3-72DFF5FDA034}" dt="2019-07-04T15:52:34.686" v="392" actId="478"/>
          <ac:spMkLst>
            <pc:docMk/>
            <pc:sldMk cId="1818404149" sldId="287"/>
            <ac:spMk id="3" creationId="{E4671F48-F91E-439E-9FAE-26EE1B0814D0}"/>
          </ac:spMkLst>
        </pc:spChg>
        <pc:spChg chg="mod">
          <ac:chgData name="Georg Siebert" userId="b2d6f7a7b1e08e4a" providerId="LiveId" clId="{1DD18BA8-21E2-4792-AED3-72DFF5FDA034}" dt="2019-07-04T15:55:09.837" v="429" actId="20577"/>
          <ac:spMkLst>
            <pc:docMk/>
            <pc:sldMk cId="1818404149" sldId="287"/>
            <ac:spMk id="13" creationId="{370B360A-2B5C-41C2-94EC-87C6820E09B8}"/>
          </ac:spMkLst>
        </pc:spChg>
        <pc:spChg chg="del">
          <ac:chgData name="Georg Siebert" userId="b2d6f7a7b1e08e4a" providerId="LiveId" clId="{1DD18BA8-21E2-4792-AED3-72DFF5FDA034}" dt="2019-07-04T15:52:36.441" v="393" actId="478"/>
          <ac:spMkLst>
            <pc:docMk/>
            <pc:sldMk cId="1818404149" sldId="287"/>
            <ac:spMk id="24" creationId="{E67B5DE7-ACE7-4054-A293-656C1E31BC2E}"/>
          </ac:spMkLst>
        </pc:spChg>
        <pc:spChg chg="add mod topLvl">
          <ac:chgData name="Georg Siebert" userId="b2d6f7a7b1e08e4a" providerId="LiveId" clId="{1DD18BA8-21E2-4792-AED3-72DFF5FDA034}" dt="2019-07-04T15:54:56.683" v="427" actId="164"/>
          <ac:spMkLst>
            <pc:docMk/>
            <pc:sldMk cId="1818404149" sldId="287"/>
            <ac:spMk id="26" creationId="{EE2BF574-A751-4442-A20E-99AD96634B1E}"/>
          </ac:spMkLst>
        </pc:spChg>
        <pc:spChg chg="add mod topLvl">
          <ac:chgData name="Georg Siebert" userId="b2d6f7a7b1e08e4a" providerId="LiveId" clId="{1DD18BA8-21E2-4792-AED3-72DFF5FDA034}" dt="2019-07-04T15:54:56.683" v="427" actId="164"/>
          <ac:spMkLst>
            <pc:docMk/>
            <pc:sldMk cId="1818404149" sldId="287"/>
            <ac:spMk id="27" creationId="{6DDC4DB6-0992-4042-8397-8AF781DBBA5F}"/>
          </ac:spMkLst>
        </pc:spChg>
        <pc:grpChg chg="add del mod">
          <ac:chgData name="Georg Siebert" userId="b2d6f7a7b1e08e4a" providerId="LiveId" clId="{1DD18BA8-21E2-4792-AED3-72DFF5FDA034}" dt="2019-07-04T15:54:09.364" v="417" actId="165"/>
          <ac:grpSpMkLst>
            <pc:docMk/>
            <pc:sldMk cId="1818404149" sldId="287"/>
            <ac:grpSpMk id="4" creationId="{F83EF21D-DDB4-4295-8482-7D5C4B519043}"/>
          </ac:grpSpMkLst>
        </pc:grpChg>
        <pc:grpChg chg="add mod">
          <ac:chgData name="Georg Siebert" userId="b2d6f7a7b1e08e4a" providerId="LiveId" clId="{1DD18BA8-21E2-4792-AED3-72DFF5FDA034}" dt="2019-07-04T15:54:56.683" v="427" actId="164"/>
          <ac:grpSpMkLst>
            <pc:docMk/>
            <pc:sldMk cId="1818404149" sldId="287"/>
            <ac:grpSpMk id="5" creationId="{1D74150F-A66D-4D77-826A-13D93D6F2E8F}"/>
          </ac:grpSpMkLst>
        </pc:grpChg>
        <pc:grpChg chg="add">
          <ac:chgData name="Georg Siebert" userId="b2d6f7a7b1e08e4a" providerId="LiveId" clId="{1DD18BA8-21E2-4792-AED3-72DFF5FDA034}" dt="2019-07-04T14:54:30.049" v="162"/>
          <ac:grpSpMkLst>
            <pc:docMk/>
            <pc:sldMk cId="1818404149" sldId="287"/>
            <ac:grpSpMk id="18" creationId="{AB4D3D07-377E-4C7E-B9E8-ABA001EE0FF7}"/>
          </ac:grpSpMkLst>
        </pc:grpChg>
        <pc:grpChg chg="del">
          <ac:chgData name="Georg Siebert" userId="b2d6f7a7b1e08e4a" providerId="LiveId" clId="{1DD18BA8-21E2-4792-AED3-72DFF5FDA034}" dt="2019-07-04T14:54:29.888" v="161" actId="478"/>
          <ac:grpSpMkLst>
            <pc:docMk/>
            <pc:sldMk cId="1818404149" sldId="287"/>
            <ac:grpSpMk id="34" creationId="{B8A22272-C88C-4C8F-8688-45794FA43286}"/>
          </ac:grpSpMkLst>
        </pc:grpChg>
        <pc:picChg chg="del">
          <ac:chgData name="Georg Siebert" userId="b2d6f7a7b1e08e4a" providerId="LiveId" clId="{1DD18BA8-21E2-4792-AED3-72DFF5FDA034}" dt="2019-07-04T15:52:33.686" v="391" actId="478"/>
          <ac:picMkLst>
            <pc:docMk/>
            <pc:sldMk cId="1818404149" sldId="287"/>
            <ac:picMk id="22" creationId="{64EC38E2-E58C-43F6-81D1-BC609B1DAEFE}"/>
          </ac:picMkLst>
        </pc:picChg>
        <pc:picChg chg="add mod topLvl">
          <ac:chgData name="Georg Siebert" userId="b2d6f7a7b1e08e4a" providerId="LiveId" clId="{1DD18BA8-21E2-4792-AED3-72DFF5FDA034}" dt="2019-07-04T15:54:56.683" v="427" actId="164"/>
          <ac:picMkLst>
            <pc:docMk/>
            <pc:sldMk cId="1818404149" sldId="287"/>
            <ac:picMk id="25" creationId="{897C3927-1249-453C-BF8A-3F218D89CC12}"/>
          </ac:picMkLst>
        </pc:pic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3083499980" sldId="288"/>
        </pc:sldMkLst>
        <pc:spChg chg="mod">
          <ac:chgData name="Georg Siebert" userId="b2d6f7a7b1e08e4a" providerId="LiveId" clId="{1DD18BA8-21E2-4792-AED3-72DFF5FDA034}" dt="2019-07-04T16:06:42.024" v="544" actId="1076"/>
          <ac:spMkLst>
            <pc:docMk/>
            <pc:sldMk cId="3083499980" sldId="288"/>
            <ac:spMk id="4" creationId="{07F8F025-186B-4B0A-B57E-BBB430424863}"/>
          </ac:spMkLst>
        </pc:spChg>
        <pc:grpChg chg="add">
          <ac:chgData name="Georg Siebert" userId="b2d6f7a7b1e08e4a" providerId="LiveId" clId="{1DD18BA8-21E2-4792-AED3-72DFF5FDA034}" dt="2019-07-04T14:54:34.183" v="164"/>
          <ac:grpSpMkLst>
            <pc:docMk/>
            <pc:sldMk cId="3083499980" sldId="288"/>
            <ac:grpSpMk id="16" creationId="{FD40B900-E7B1-4377-8EB3-4CEC5FAFE62C}"/>
          </ac:grpSpMkLst>
        </pc:grpChg>
        <pc:grpChg chg="del">
          <ac:chgData name="Georg Siebert" userId="b2d6f7a7b1e08e4a" providerId="LiveId" clId="{1DD18BA8-21E2-4792-AED3-72DFF5FDA034}" dt="2019-07-04T14:54:33.943" v="163" actId="478"/>
          <ac:grpSpMkLst>
            <pc:docMk/>
            <pc:sldMk cId="3083499980" sldId="288"/>
            <ac:grpSpMk id="23" creationId="{D03A1A75-4301-4CB7-80D7-058D4907A836}"/>
          </ac:grpSpMkLst>
        </pc:grp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3125401089" sldId="289"/>
        </pc:sldMkLst>
        <pc:spChg chg="mod">
          <ac:chgData name="Georg Siebert" userId="b2d6f7a7b1e08e4a" providerId="LiveId" clId="{1DD18BA8-21E2-4792-AED3-72DFF5FDA034}" dt="2019-07-04T16:08:17.283" v="556" actId="1076"/>
          <ac:spMkLst>
            <pc:docMk/>
            <pc:sldMk cId="3125401089" sldId="289"/>
            <ac:spMk id="4" creationId="{07F8F025-186B-4B0A-B57E-BBB430424863}"/>
          </ac:spMkLst>
        </pc:spChg>
        <pc:grpChg chg="add">
          <ac:chgData name="Georg Siebert" userId="b2d6f7a7b1e08e4a" providerId="LiveId" clId="{1DD18BA8-21E2-4792-AED3-72DFF5FDA034}" dt="2019-07-04T14:54:37.680" v="166"/>
          <ac:grpSpMkLst>
            <pc:docMk/>
            <pc:sldMk cId="3125401089" sldId="289"/>
            <ac:grpSpMk id="15" creationId="{DC32C90A-EE4C-4E4D-8635-945774CB3266}"/>
          </ac:grpSpMkLst>
        </pc:grpChg>
        <pc:grpChg chg="del">
          <ac:chgData name="Georg Siebert" userId="b2d6f7a7b1e08e4a" providerId="LiveId" clId="{1DD18BA8-21E2-4792-AED3-72DFF5FDA034}" dt="2019-07-04T14:54:37.505" v="165" actId="478"/>
          <ac:grpSpMkLst>
            <pc:docMk/>
            <pc:sldMk cId="3125401089" sldId="289"/>
            <ac:grpSpMk id="22" creationId="{44E1A652-D7D8-4352-AA6E-B7C186AD1CC4}"/>
          </ac:grpSpMkLst>
        </pc:grpChg>
      </pc:sldChg>
      <pc:sldChg chg="addSp delSp modTransition">
        <pc:chgData name="Georg Siebert" userId="b2d6f7a7b1e08e4a" providerId="LiveId" clId="{1DD18BA8-21E2-4792-AED3-72DFF5FDA034}" dt="2019-07-04T16:14:53.476" v="672"/>
        <pc:sldMkLst>
          <pc:docMk/>
          <pc:sldMk cId="2239506331" sldId="290"/>
        </pc:sldMkLst>
        <pc:grpChg chg="add">
          <ac:chgData name="Georg Siebert" userId="b2d6f7a7b1e08e4a" providerId="LiveId" clId="{1DD18BA8-21E2-4792-AED3-72DFF5FDA034}" dt="2019-07-04T14:54:40.644" v="168"/>
          <ac:grpSpMkLst>
            <pc:docMk/>
            <pc:sldMk cId="2239506331" sldId="290"/>
            <ac:grpSpMk id="15" creationId="{552F9C3D-1C55-4EED-A3F6-5593209AA7CF}"/>
          </ac:grpSpMkLst>
        </pc:grpChg>
        <pc:grpChg chg="del">
          <ac:chgData name="Georg Siebert" userId="b2d6f7a7b1e08e4a" providerId="LiveId" clId="{1DD18BA8-21E2-4792-AED3-72DFF5FDA034}" dt="2019-07-04T14:54:40.446" v="167" actId="478"/>
          <ac:grpSpMkLst>
            <pc:docMk/>
            <pc:sldMk cId="2239506331" sldId="290"/>
            <ac:grpSpMk id="23" creationId="{63EECE8B-81D5-4CC1-A9BC-BA5F3900FE2A}"/>
          </ac:grpSpMkLst>
        </pc:grp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125634313" sldId="291"/>
        </pc:sldMkLst>
        <pc:spChg chg="del mod">
          <ac:chgData name="Georg Siebert" userId="b2d6f7a7b1e08e4a" providerId="LiveId" clId="{1DD18BA8-21E2-4792-AED3-72DFF5FDA034}" dt="2019-07-04T16:08:40.442" v="559" actId="478"/>
          <ac:spMkLst>
            <pc:docMk/>
            <pc:sldMk cId="125634313" sldId="291"/>
            <ac:spMk id="3" creationId="{3059DEB0-6181-4531-AFF8-4E1D4513DEB2}"/>
          </ac:spMkLst>
        </pc:spChg>
        <pc:spChg chg="del">
          <ac:chgData name="Georg Siebert" userId="b2d6f7a7b1e08e4a" providerId="LiveId" clId="{1DD18BA8-21E2-4792-AED3-72DFF5FDA034}" dt="2019-07-04T16:08:41.272" v="560" actId="478"/>
          <ac:spMkLst>
            <pc:docMk/>
            <pc:sldMk cId="125634313" sldId="291"/>
            <ac:spMk id="24" creationId="{E6173470-0604-4685-9105-436D75558D3C}"/>
          </ac:spMkLst>
        </pc:spChg>
        <pc:spChg chg="add mod">
          <ac:chgData name="Georg Siebert" userId="b2d6f7a7b1e08e4a" providerId="LiveId" clId="{1DD18BA8-21E2-4792-AED3-72DFF5FDA034}" dt="2019-07-04T16:08:51.870" v="562" actId="164"/>
          <ac:spMkLst>
            <pc:docMk/>
            <pc:sldMk cId="125634313" sldId="291"/>
            <ac:spMk id="35" creationId="{CA16E3FB-5BE9-45CE-8085-EF6EB67D54B0}"/>
          </ac:spMkLst>
        </pc:spChg>
        <pc:spChg chg="add mod">
          <ac:chgData name="Georg Siebert" userId="b2d6f7a7b1e08e4a" providerId="LiveId" clId="{1DD18BA8-21E2-4792-AED3-72DFF5FDA034}" dt="2019-07-04T16:09:10.869" v="568" actId="2711"/>
          <ac:spMkLst>
            <pc:docMk/>
            <pc:sldMk cId="125634313" sldId="291"/>
            <ac:spMk id="36" creationId="{3298B122-2E8A-47FD-A606-191AAC48C3E9}"/>
          </ac:spMkLst>
        </pc:spChg>
        <pc:grpChg chg="add mod">
          <ac:chgData name="Georg Siebert" userId="b2d6f7a7b1e08e4a" providerId="LiveId" clId="{1DD18BA8-21E2-4792-AED3-72DFF5FDA034}" dt="2019-07-04T16:09:01.181" v="565" actId="1076"/>
          <ac:grpSpMkLst>
            <pc:docMk/>
            <pc:sldMk cId="125634313" sldId="291"/>
            <ac:grpSpMk id="4" creationId="{E44C79D1-B8A0-4E58-87D4-53979CB53A88}"/>
          </ac:grpSpMkLst>
        </pc:grpChg>
        <pc:grpChg chg="add">
          <ac:chgData name="Georg Siebert" userId="b2d6f7a7b1e08e4a" providerId="LiveId" clId="{1DD18BA8-21E2-4792-AED3-72DFF5FDA034}" dt="2019-07-04T14:54:43.830" v="170"/>
          <ac:grpSpMkLst>
            <pc:docMk/>
            <pc:sldMk cId="125634313" sldId="291"/>
            <ac:grpSpMk id="18" creationId="{39C612B0-B203-4755-8310-D21ECA7775DA}"/>
          </ac:grpSpMkLst>
        </pc:grpChg>
        <pc:grpChg chg="del">
          <ac:chgData name="Georg Siebert" userId="b2d6f7a7b1e08e4a" providerId="LiveId" clId="{1DD18BA8-21E2-4792-AED3-72DFF5FDA034}" dt="2019-07-04T14:54:43.680" v="169" actId="478"/>
          <ac:grpSpMkLst>
            <pc:docMk/>
            <pc:sldMk cId="125634313" sldId="291"/>
            <ac:grpSpMk id="25" creationId="{134C7D64-FD9F-4F38-BB98-A76B3BCD686F}"/>
          </ac:grpSpMkLst>
        </pc:grpChg>
        <pc:picChg chg="del">
          <ac:chgData name="Georg Siebert" userId="b2d6f7a7b1e08e4a" providerId="LiveId" clId="{1DD18BA8-21E2-4792-AED3-72DFF5FDA034}" dt="2019-07-04T16:08:38.930" v="557" actId="478"/>
          <ac:picMkLst>
            <pc:docMk/>
            <pc:sldMk cId="125634313" sldId="291"/>
            <ac:picMk id="23" creationId="{263ECFCF-4E46-4DC7-BC2A-65016DD3E566}"/>
          </ac:picMkLst>
        </pc:picChg>
        <pc:picChg chg="add mod">
          <ac:chgData name="Georg Siebert" userId="b2d6f7a7b1e08e4a" providerId="LiveId" clId="{1DD18BA8-21E2-4792-AED3-72DFF5FDA034}" dt="2019-07-04T16:08:51.870" v="562" actId="164"/>
          <ac:picMkLst>
            <pc:docMk/>
            <pc:sldMk cId="125634313" sldId="291"/>
            <ac:picMk id="34" creationId="{640C42B9-F887-4118-802D-C9E37D0C783D}"/>
          </ac:picMkLst>
        </pc:picChg>
      </pc:sldChg>
      <pc:sldChg chg="addSp delSp modTransition">
        <pc:chgData name="Georg Siebert" userId="b2d6f7a7b1e08e4a" providerId="LiveId" clId="{1DD18BA8-21E2-4792-AED3-72DFF5FDA034}" dt="2019-07-04T16:14:53.476" v="672"/>
        <pc:sldMkLst>
          <pc:docMk/>
          <pc:sldMk cId="944597701" sldId="292"/>
        </pc:sldMkLst>
        <pc:grpChg chg="add">
          <ac:chgData name="Georg Siebert" userId="b2d6f7a7b1e08e4a" providerId="LiveId" clId="{1DD18BA8-21E2-4792-AED3-72DFF5FDA034}" dt="2019-07-04T14:54:47.327" v="172"/>
          <ac:grpSpMkLst>
            <pc:docMk/>
            <pc:sldMk cId="944597701" sldId="292"/>
            <ac:grpSpMk id="15" creationId="{82392C40-66DC-4D4B-85F2-175F07F35BF3}"/>
          </ac:grpSpMkLst>
        </pc:grpChg>
        <pc:grpChg chg="del">
          <ac:chgData name="Georg Siebert" userId="b2d6f7a7b1e08e4a" providerId="LiveId" clId="{1DD18BA8-21E2-4792-AED3-72DFF5FDA034}" dt="2019-07-04T14:54:47.140" v="171" actId="478"/>
          <ac:grpSpMkLst>
            <pc:docMk/>
            <pc:sldMk cId="944597701" sldId="292"/>
            <ac:grpSpMk id="22" creationId="{826A4C76-AA9F-4A90-A034-7EB4D75A7F04}"/>
          </ac:grpSpMkLst>
        </pc:grp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3326091444" sldId="293"/>
        </pc:sldMkLst>
        <pc:spChg chg="mod">
          <ac:chgData name="Georg Siebert" userId="b2d6f7a7b1e08e4a" providerId="LiveId" clId="{1DD18BA8-21E2-4792-AED3-72DFF5FDA034}" dt="2019-07-04T16:09:57.883" v="575" actId="1076"/>
          <ac:spMkLst>
            <pc:docMk/>
            <pc:sldMk cId="3326091444" sldId="293"/>
            <ac:spMk id="3" creationId="{E6C62C86-D56F-4AA1-A279-F451D7DA364F}"/>
          </ac:spMkLst>
        </pc:spChg>
        <pc:grpChg chg="add">
          <ac:chgData name="Georg Siebert" userId="b2d6f7a7b1e08e4a" providerId="LiveId" clId="{1DD18BA8-21E2-4792-AED3-72DFF5FDA034}" dt="2019-07-04T14:54:50.728" v="174"/>
          <ac:grpSpMkLst>
            <pc:docMk/>
            <pc:sldMk cId="3326091444" sldId="293"/>
            <ac:grpSpMk id="16" creationId="{11D6D963-194C-41A0-8B5F-C8DD1E2FFD1A}"/>
          </ac:grpSpMkLst>
        </pc:grpChg>
        <pc:grpChg chg="del">
          <ac:chgData name="Georg Siebert" userId="b2d6f7a7b1e08e4a" providerId="LiveId" clId="{1DD18BA8-21E2-4792-AED3-72DFF5FDA034}" dt="2019-07-04T14:54:50.552" v="173" actId="478"/>
          <ac:grpSpMkLst>
            <pc:docMk/>
            <pc:sldMk cId="3326091444" sldId="293"/>
            <ac:grpSpMk id="40" creationId="{C8B8A72F-9289-443D-98EF-0F897E8CA746}"/>
          </ac:grpSpMkLst>
        </pc:grp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978833282" sldId="295"/>
        </pc:sldMkLst>
        <pc:spChg chg="mod">
          <ac:chgData name="Georg Siebert" userId="b2d6f7a7b1e08e4a" providerId="LiveId" clId="{1DD18BA8-21E2-4792-AED3-72DFF5FDA034}" dt="2019-07-04T16:14:11.109" v="669" actId="1076"/>
          <ac:spMkLst>
            <pc:docMk/>
            <pc:sldMk cId="978833282" sldId="295"/>
            <ac:spMk id="3" creationId="{E6C62C86-D56F-4AA1-A279-F451D7DA364F}"/>
          </ac:spMkLst>
        </pc:spChg>
        <pc:grpChg chg="add">
          <ac:chgData name="Georg Siebert" userId="b2d6f7a7b1e08e4a" providerId="LiveId" clId="{1DD18BA8-21E2-4792-AED3-72DFF5FDA034}" dt="2019-07-04T14:54:53.919" v="176"/>
          <ac:grpSpMkLst>
            <pc:docMk/>
            <pc:sldMk cId="978833282" sldId="295"/>
            <ac:grpSpMk id="16" creationId="{28609F15-778B-4256-BABA-665A484AE746}"/>
          </ac:grpSpMkLst>
        </pc:grpChg>
        <pc:grpChg chg="del">
          <ac:chgData name="Georg Siebert" userId="b2d6f7a7b1e08e4a" providerId="LiveId" clId="{1DD18BA8-21E2-4792-AED3-72DFF5FDA034}" dt="2019-07-04T14:54:53.760" v="175" actId="478"/>
          <ac:grpSpMkLst>
            <pc:docMk/>
            <pc:sldMk cId="978833282" sldId="295"/>
            <ac:grpSpMk id="40" creationId="{2DCB6180-A288-4109-9343-9DF28FD6DF7A}"/>
          </ac:grpSpMkLst>
        </pc:grpChg>
      </pc:sldChg>
      <pc:sldChg chg="addSp delSp modSp modTransition">
        <pc:chgData name="Georg Siebert" userId="b2d6f7a7b1e08e4a" providerId="LiveId" clId="{1DD18BA8-21E2-4792-AED3-72DFF5FDA034}" dt="2019-07-04T16:14:53.476" v="672"/>
        <pc:sldMkLst>
          <pc:docMk/>
          <pc:sldMk cId="3959086215" sldId="296"/>
        </pc:sldMkLst>
        <pc:spChg chg="add mod">
          <ac:chgData name="Georg Siebert" userId="b2d6f7a7b1e08e4a" providerId="LiveId" clId="{1DD18BA8-21E2-4792-AED3-72DFF5FDA034}" dt="2019-07-04T16:14:31.021" v="671" actId="1076"/>
          <ac:spMkLst>
            <pc:docMk/>
            <pc:sldMk cId="3959086215" sldId="296"/>
            <ac:spMk id="4" creationId="{F86E019C-FF1A-455A-B32A-55F90561F88D}"/>
          </ac:spMkLst>
        </pc:spChg>
        <pc:grpChg chg="add">
          <ac:chgData name="Georg Siebert" userId="b2d6f7a7b1e08e4a" providerId="LiveId" clId="{1DD18BA8-21E2-4792-AED3-72DFF5FDA034}" dt="2019-07-04T14:54:57.193" v="178"/>
          <ac:grpSpMkLst>
            <pc:docMk/>
            <pc:sldMk cId="3959086215" sldId="296"/>
            <ac:grpSpMk id="16" creationId="{60B35A27-958E-4CD8-9100-3BE51FB6F8FD}"/>
          </ac:grpSpMkLst>
        </pc:grpChg>
        <pc:grpChg chg="del">
          <ac:chgData name="Georg Siebert" userId="b2d6f7a7b1e08e4a" providerId="LiveId" clId="{1DD18BA8-21E2-4792-AED3-72DFF5FDA034}" dt="2019-07-04T14:54:57.045" v="177" actId="478"/>
          <ac:grpSpMkLst>
            <pc:docMk/>
            <pc:sldMk cId="3959086215" sldId="296"/>
            <ac:grpSpMk id="22" creationId="{782D43E1-B0F0-4C69-ADDD-00C3E858F4BD}"/>
          </ac:grpSpMkLst>
        </pc:grpChg>
      </pc:sldChg>
      <pc:sldChg chg="addSp delSp modTransition">
        <pc:chgData name="Georg Siebert" userId="b2d6f7a7b1e08e4a" providerId="LiveId" clId="{1DD18BA8-21E2-4792-AED3-72DFF5FDA034}" dt="2019-07-04T16:14:53.476" v="672"/>
        <pc:sldMkLst>
          <pc:docMk/>
          <pc:sldMk cId="115627082" sldId="297"/>
        </pc:sldMkLst>
        <pc:grpChg chg="add">
          <ac:chgData name="Georg Siebert" userId="b2d6f7a7b1e08e4a" providerId="LiveId" clId="{1DD18BA8-21E2-4792-AED3-72DFF5FDA034}" dt="2019-07-04T14:55:00.803" v="180"/>
          <ac:grpSpMkLst>
            <pc:docMk/>
            <pc:sldMk cId="115627082" sldId="297"/>
            <ac:grpSpMk id="16" creationId="{2918CD40-9771-4CB2-A435-B49D9FC97508}"/>
          </ac:grpSpMkLst>
        </pc:grpChg>
        <pc:grpChg chg="del">
          <ac:chgData name="Georg Siebert" userId="b2d6f7a7b1e08e4a" providerId="LiveId" clId="{1DD18BA8-21E2-4792-AED3-72DFF5FDA034}" dt="2019-07-04T14:55:00.655" v="179" actId="478"/>
          <ac:grpSpMkLst>
            <pc:docMk/>
            <pc:sldMk cId="115627082" sldId="297"/>
            <ac:grpSpMk id="22" creationId="{84A567BF-E674-4911-B60B-91521C8DB30A}"/>
          </ac:grpSpMkLst>
        </pc:grpChg>
      </pc:sldChg>
      <pc:sldChg chg="addSp delSp modTransition modAnim">
        <pc:chgData name="Georg Siebert" userId="b2d6f7a7b1e08e4a" providerId="LiveId" clId="{1DD18BA8-21E2-4792-AED3-72DFF5FDA034}" dt="2019-07-04T15:48:55.224" v="380"/>
        <pc:sldMkLst>
          <pc:docMk/>
          <pc:sldMk cId="2614994891" sldId="298"/>
        </pc:sldMkLst>
        <pc:spChg chg="del">
          <ac:chgData name="Georg Siebert" userId="b2d6f7a7b1e08e4a" providerId="LiveId" clId="{1DD18BA8-21E2-4792-AED3-72DFF5FDA034}" dt="2019-07-04T14:47:41.931" v="113" actId="478"/>
          <ac:spMkLst>
            <pc:docMk/>
            <pc:sldMk cId="2614994891" sldId="298"/>
            <ac:spMk id="32" creationId="{A63F6999-E8F0-46D1-A569-DBE99735D6A6}"/>
          </ac:spMkLst>
        </pc:spChg>
        <pc:spChg chg="del">
          <ac:chgData name="Georg Siebert" userId="b2d6f7a7b1e08e4a" providerId="LiveId" clId="{1DD18BA8-21E2-4792-AED3-72DFF5FDA034}" dt="2019-07-04T14:47:33.594" v="111" actId="478"/>
          <ac:spMkLst>
            <pc:docMk/>
            <pc:sldMk cId="2614994891" sldId="298"/>
            <ac:spMk id="33" creationId="{4FCE30BA-7AF0-4073-AE14-8E1B3930C33F}"/>
          </ac:spMkLst>
        </pc:spChg>
        <pc:spChg chg="del">
          <ac:chgData name="Georg Siebert" userId="b2d6f7a7b1e08e4a" providerId="LiveId" clId="{1DD18BA8-21E2-4792-AED3-72DFF5FDA034}" dt="2019-07-04T14:47:30.678" v="110" actId="478"/>
          <ac:spMkLst>
            <pc:docMk/>
            <pc:sldMk cId="2614994891" sldId="298"/>
            <ac:spMk id="37" creationId="{2C4D3B0E-E1AE-4E53-BD95-514F2558E306}"/>
          </ac:spMkLst>
        </pc:spChg>
        <pc:spChg chg="del">
          <ac:chgData name="Georg Siebert" userId="b2d6f7a7b1e08e4a" providerId="LiveId" clId="{1DD18BA8-21E2-4792-AED3-72DFF5FDA034}" dt="2019-07-04T14:47:27.994" v="109" actId="478"/>
          <ac:spMkLst>
            <pc:docMk/>
            <pc:sldMk cId="2614994891" sldId="298"/>
            <ac:spMk id="38" creationId="{ACE34571-252C-4C90-AB76-D3E06A987C62}"/>
          </ac:spMkLst>
        </pc:spChg>
        <pc:spChg chg="del">
          <ac:chgData name="Georg Siebert" userId="b2d6f7a7b1e08e4a" providerId="LiveId" clId="{1DD18BA8-21E2-4792-AED3-72DFF5FDA034}" dt="2019-07-04T14:47:36.346" v="112" actId="478"/>
          <ac:spMkLst>
            <pc:docMk/>
            <pc:sldMk cId="2614994891" sldId="298"/>
            <ac:spMk id="49" creationId="{2B04268B-8CAE-4EEB-941D-569A06FE91D9}"/>
          </ac:spMkLst>
        </pc:spChg>
        <pc:spChg chg="del">
          <ac:chgData name="Georg Siebert" userId="b2d6f7a7b1e08e4a" providerId="LiveId" clId="{1DD18BA8-21E2-4792-AED3-72DFF5FDA034}" dt="2019-07-04T14:48:22.198" v="114" actId="478"/>
          <ac:spMkLst>
            <pc:docMk/>
            <pc:sldMk cId="2614994891" sldId="298"/>
            <ac:spMk id="50" creationId="{C14AFDB0-9D93-4A8F-BCB0-19D225D012EE}"/>
          </ac:spMkLst>
        </pc:spChg>
        <pc:grpChg chg="add">
          <ac:chgData name="Georg Siebert" userId="b2d6f7a7b1e08e4a" providerId="LiveId" clId="{1DD18BA8-21E2-4792-AED3-72DFF5FDA034}" dt="2019-07-04T14:53:17.842" v="134"/>
          <ac:grpSpMkLst>
            <pc:docMk/>
            <pc:sldMk cId="2614994891" sldId="298"/>
            <ac:grpSpMk id="18" creationId="{FC32EFCF-57DF-4AF7-9AE9-7BCDF3DB6789}"/>
          </ac:grpSpMkLst>
        </pc:grpChg>
        <pc:grpChg chg="del">
          <ac:chgData name="Georg Siebert" userId="b2d6f7a7b1e08e4a" providerId="LiveId" clId="{1DD18BA8-21E2-4792-AED3-72DFF5FDA034}" dt="2019-07-04T14:53:17.432" v="133" actId="478"/>
          <ac:grpSpMkLst>
            <pc:docMk/>
            <pc:sldMk cId="2614994891" sldId="298"/>
            <ac:grpSpMk id="29" creationId="{D70CA031-2209-4680-A00E-C0E977B9DD5D}"/>
          </ac:grpSpMkLst>
        </pc:grpChg>
      </pc:sldChg>
      <pc:sldChg chg="addSp delSp modSp add del">
        <pc:chgData name="Georg Siebert" userId="b2d6f7a7b1e08e4a" providerId="LiveId" clId="{1DD18BA8-21E2-4792-AED3-72DFF5FDA034}" dt="2019-07-04T14:55:09.583" v="183" actId="2696"/>
        <pc:sldMkLst>
          <pc:docMk/>
          <pc:sldMk cId="1753716522" sldId="299"/>
        </pc:sldMkLst>
        <pc:spChg chg="add mod">
          <ac:chgData name="Georg Siebert" userId="b2d6f7a7b1e08e4a" providerId="LiveId" clId="{1DD18BA8-21E2-4792-AED3-72DFF5FDA034}" dt="2019-07-04T14:53:11.891" v="132" actId="164"/>
          <ac:spMkLst>
            <pc:docMk/>
            <pc:sldMk cId="1753716522" sldId="299"/>
            <ac:spMk id="3" creationId="{7E7FC33A-FE77-460B-87DD-28D024C573FC}"/>
          </ac:spMkLst>
        </pc:spChg>
        <pc:spChg chg="del">
          <ac:chgData name="Georg Siebert" userId="b2d6f7a7b1e08e4a" providerId="LiveId" clId="{1DD18BA8-21E2-4792-AED3-72DFF5FDA034}" dt="2019-07-04T14:52:11.506" v="126" actId="478"/>
          <ac:spMkLst>
            <pc:docMk/>
            <pc:sldMk cId="1753716522" sldId="299"/>
            <ac:spMk id="32" creationId="{A63F6999-E8F0-46D1-A569-DBE99735D6A6}"/>
          </ac:spMkLst>
        </pc:spChg>
        <pc:spChg chg="del">
          <ac:chgData name="Georg Siebert" userId="b2d6f7a7b1e08e4a" providerId="LiveId" clId="{1DD18BA8-21E2-4792-AED3-72DFF5FDA034}" dt="2019-07-04T14:52:09.723" v="125" actId="478"/>
          <ac:spMkLst>
            <pc:docMk/>
            <pc:sldMk cId="1753716522" sldId="299"/>
            <ac:spMk id="33" creationId="{4FCE30BA-7AF0-4073-AE14-8E1B3930C33F}"/>
          </ac:spMkLst>
        </pc:spChg>
        <pc:spChg chg="del">
          <ac:chgData name="Georg Siebert" userId="b2d6f7a7b1e08e4a" providerId="LiveId" clId="{1DD18BA8-21E2-4792-AED3-72DFF5FDA034}" dt="2019-07-04T14:51:57.923" v="121" actId="478"/>
          <ac:spMkLst>
            <pc:docMk/>
            <pc:sldMk cId="1753716522" sldId="299"/>
            <ac:spMk id="37" creationId="{2C4D3B0E-E1AE-4E53-BD95-514F2558E306}"/>
          </ac:spMkLst>
        </pc:spChg>
        <pc:spChg chg="del">
          <ac:chgData name="Georg Siebert" userId="b2d6f7a7b1e08e4a" providerId="LiveId" clId="{1DD18BA8-21E2-4792-AED3-72DFF5FDA034}" dt="2019-07-04T14:52:18.072" v="128" actId="478"/>
          <ac:spMkLst>
            <pc:docMk/>
            <pc:sldMk cId="1753716522" sldId="299"/>
            <ac:spMk id="38" creationId="{ACE34571-252C-4C90-AB76-D3E06A987C62}"/>
          </ac:spMkLst>
        </pc:spChg>
        <pc:spChg chg="del">
          <ac:chgData name="Georg Siebert" userId="b2d6f7a7b1e08e4a" providerId="LiveId" clId="{1DD18BA8-21E2-4792-AED3-72DFF5FDA034}" dt="2019-07-04T14:52:03.721" v="122" actId="478"/>
          <ac:spMkLst>
            <pc:docMk/>
            <pc:sldMk cId="1753716522" sldId="299"/>
            <ac:spMk id="49" creationId="{2B04268B-8CAE-4EEB-941D-569A06FE91D9}"/>
          </ac:spMkLst>
        </pc:spChg>
        <pc:spChg chg="del">
          <ac:chgData name="Georg Siebert" userId="b2d6f7a7b1e08e4a" providerId="LiveId" clId="{1DD18BA8-21E2-4792-AED3-72DFF5FDA034}" dt="2019-07-04T14:51:53.625" v="120" actId="478"/>
          <ac:spMkLst>
            <pc:docMk/>
            <pc:sldMk cId="1753716522" sldId="299"/>
            <ac:spMk id="50" creationId="{C14AFDB0-9D93-4A8F-BCB0-19D225D012EE}"/>
          </ac:spMkLst>
        </pc:spChg>
        <pc:grpChg chg="add del mod">
          <ac:chgData name="Georg Siebert" userId="b2d6f7a7b1e08e4a" providerId="LiveId" clId="{1DD18BA8-21E2-4792-AED3-72DFF5FDA034}" dt="2019-07-04T14:53:28.230" v="137" actId="478"/>
          <ac:grpSpMkLst>
            <pc:docMk/>
            <pc:sldMk cId="1753716522" sldId="299"/>
            <ac:grpSpMk id="7" creationId="{BCEBC33B-815B-427F-A229-0DF0E2A3119F}"/>
          </ac:grpSpMkLst>
        </pc:grpChg>
        <pc:grpChg chg="add">
          <ac:chgData name="Georg Siebert" userId="b2d6f7a7b1e08e4a" providerId="LiveId" clId="{1DD18BA8-21E2-4792-AED3-72DFF5FDA034}" dt="2019-07-04T14:53:28.391" v="138"/>
          <ac:grpSpMkLst>
            <pc:docMk/>
            <pc:sldMk cId="1753716522" sldId="299"/>
            <ac:grpSpMk id="20" creationId="{B4C5F6F9-3223-4360-9D63-77E089430C77}"/>
          </ac:grpSpMkLst>
        </pc:grpChg>
        <pc:grpChg chg="add del mod">
          <ac:chgData name="Georg Siebert" userId="b2d6f7a7b1e08e4a" providerId="LiveId" clId="{1DD18BA8-21E2-4792-AED3-72DFF5FDA034}" dt="2019-07-04T14:53:11.891" v="132" actId="164"/>
          <ac:grpSpMkLst>
            <pc:docMk/>
            <pc:sldMk cId="1753716522" sldId="299"/>
            <ac:grpSpMk id="29" creationId="{D70CA031-2209-4680-A00E-C0E977B9DD5D}"/>
          </ac:grpSpMkLst>
        </pc:grpChg>
      </pc:sldChg>
      <pc:sldChg chg="delSp modSp add modTransition">
        <pc:chgData name="Georg Siebert" userId="b2d6f7a7b1e08e4a" providerId="LiveId" clId="{1DD18BA8-21E2-4792-AED3-72DFF5FDA034}" dt="2019-07-04T15:48:55.224" v="380"/>
        <pc:sldMkLst>
          <pc:docMk/>
          <pc:sldMk cId="3688606219" sldId="299"/>
        </pc:sldMkLst>
        <pc:picChg chg="mod">
          <ac:chgData name="Georg Siebert" userId="b2d6f7a7b1e08e4a" providerId="LiveId" clId="{1DD18BA8-21E2-4792-AED3-72DFF5FDA034}" dt="2019-07-04T14:56:00.437" v="191" actId="1076"/>
          <ac:picMkLst>
            <pc:docMk/>
            <pc:sldMk cId="3688606219" sldId="299"/>
            <ac:picMk id="4" creationId="{D7801364-A5E2-40E7-B64F-0D4AD0B0AB95}"/>
          </ac:picMkLst>
        </pc:picChg>
        <pc:picChg chg="del">
          <ac:chgData name="Georg Siebert" userId="b2d6f7a7b1e08e4a" providerId="LiveId" clId="{1DD18BA8-21E2-4792-AED3-72DFF5FDA034}" dt="2019-07-04T14:55:52.050" v="188" actId="478"/>
          <ac:picMkLst>
            <pc:docMk/>
            <pc:sldMk cId="3688606219" sldId="299"/>
            <ac:picMk id="9" creationId="{2C6EC8F0-6019-4047-A622-242B16056D43}"/>
          </ac:picMkLst>
        </pc:picChg>
        <pc:picChg chg="del">
          <ac:chgData name="Georg Siebert" userId="b2d6f7a7b1e08e4a" providerId="LiveId" clId="{1DD18BA8-21E2-4792-AED3-72DFF5FDA034}" dt="2019-07-04T14:55:51.647" v="187" actId="478"/>
          <ac:picMkLst>
            <pc:docMk/>
            <pc:sldMk cId="3688606219" sldId="299"/>
            <ac:picMk id="12" creationId="{3CE4C965-CFF4-4776-A3FE-6684427B9BCA}"/>
          </ac:picMkLst>
        </pc:picChg>
      </pc:sldChg>
      <pc:sldChg chg="addSp delSp modSp add modTransition">
        <pc:chgData name="Georg Siebert" userId="b2d6f7a7b1e08e4a" providerId="LiveId" clId="{1DD18BA8-21E2-4792-AED3-72DFF5FDA034}" dt="2019-07-04T15:48:55.224" v="380"/>
        <pc:sldMkLst>
          <pc:docMk/>
          <pc:sldMk cId="1299170209" sldId="300"/>
        </pc:sldMkLst>
        <pc:picChg chg="del">
          <ac:chgData name="Georg Siebert" userId="b2d6f7a7b1e08e4a" providerId="LiveId" clId="{1DD18BA8-21E2-4792-AED3-72DFF5FDA034}" dt="2019-07-04T14:56:09.646" v="193" actId="478"/>
          <ac:picMkLst>
            <pc:docMk/>
            <pc:sldMk cId="1299170209" sldId="300"/>
            <ac:picMk id="4" creationId="{D7801364-A5E2-40E7-B64F-0D4AD0B0AB95}"/>
          </ac:picMkLst>
        </pc:picChg>
        <pc:picChg chg="add mod">
          <ac:chgData name="Georg Siebert" userId="b2d6f7a7b1e08e4a" providerId="LiveId" clId="{1DD18BA8-21E2-4792-AED3-72DFF5FDA034}" dt="2019-07-04T14:56:26.783" v="200" actId="1076"/>
          <ac:picMkLst>
            <pc:docMk/>
            <pc:sldMk cId="1299170209" sldId="300"/>
            <ac:picMk id="12" creationId="{780B8F22-C778-4229-A451-11F8C2D8D20E}"/>
          </ac:picMkLst>
        </pc:picChg>
      </pc:sldChg>
      <pc:sldChg chg="addSp delSp modSp add modTransition">
        <pc:chgData name="Georg Siebert" userId="b2d6f7a7b1e08e4a" providerId="LiveId" clId="{1DD18BA8-21E2-4792-AED3-72DFF5FDA034}" dt="2019-07-04T15:48:55.224" v="380"/>
        <pc:sldMkLst>
          <pc:docMk/>
          <pc:sldMk cId="2261513789" sldId="301"/>
        </pc:sldMkLst>
        <pc:picChg chg="del">
          <ac:chgData name="Georg Siebert" userId="b2d6f7a7b1e08e4a" providerId="LiveId" clId="{1DD18BA8-21E2-4792-AED3-72DFF5FDA034}" dt="2019-07-04T14:56:36.193" v="202" actId="478"/>
          <ac:picMkLst>
            <pc:docMk/>
            <pc:sldMk cId="2261513789" sldId="301"/>
            <ac:picMk id="12" creationId="{780B8F22-C778-4229-A451-11F8C2D8D20E}"/>
          </ac:picMkLst>
        </pc:picChg>
        <pc:picChg chg="add mod">
          <ac:chgData name="Georg Siebert" userId="b2d6f7a7b1e08e4a" providerId="LiveId" clId="{1DD18BA8-21E2-4792-AED3-72DFF5FDA034}" dt="2019-07-04T14:56:43.102" v="206" actId="1076"/>
          <ac:picMkLst>
            <pc:docMk/>
            <pc:sldMk cId="2261513789" sldId="301"/>
            <ac:picMk id="13" creationId="{C60765BB-BCDB-4E78-9DD8-9B8B2E227B4C}"/>
          </ac:picMkLst>
        </pc:picChg>
      </pc:sldChg>
      <pc:sldChg chg="addSp delSp modSp add modTransition">
        <pc:chgData name="Georg Siebert" userId="b2d6f7a7b1e08e4a" providerId="LiveId" clId="{1DD18BA8-21E2-4792-AED3-72DFF5FDA034}" dt="2019-07-04T16:00:15.808" v="485"/>
        <pc:sldMkLst>
          <pc:docMk/>
          <pc:sldMk cId="236091566" sldId="302"/>
        </pc:sldMkLst>
        <pc:spChg chg="add mod">
          <ac:chgData name="Georg Siebert" userId="b2d6f7a7b1e08e4a" providerId="LiveId" clId="{1DD18BA8-21E2-4792-AED3-72DFF5FDA034}" dt="2019-07-04T15:56:28.790" v="441" actId="1076"/>
          <ac:spMkLst>
            <pc:docMk/>
            <pc:sldMk cId="236091566" sldId="302"/>
            <ac:spMk id="16" creationId="{D5C34C81-4B17-4078-B825-CB8EDE5ED8E2}"/>
          </ac:spMkLst>
        </pc:spChg>
        <pc:spChg chg="add mod">
          <ac:chgData name="Georg Siebert" userId="b2d6f7a7b1e08e4a" providerId="LiveId" clId="{1DD18BA8-21E2-4792-AED3-72DFF5FDA034}" dt="2019-07-04T15:56:45.633" v="446" actId="2711"/>
          <ac:spMkLst>
            <pc:docMk/>
            <pc:sldMk cId="236091566" sldId="302"/>
            <ac:spMk id="17" creationId="{CA884B5D-5D94-4782-A94A-12A37728DB71}"/>
          </ac:spMkLst>
        </pc:spChg>
        <pc:grpChg chg="add mod">
          <ac:chgData name="Georg Siebert" userId="b2d6f7a7b1e08e4a" providerId="LiveId" clId="{1DD18BA8-21E2-4792-AED3-72DFF5FDA034}" dt="2019-07-04T15:56:13.236" v="440" actId="1076"/>
          <ac:grpSpMkLst>
            <pc:docMk/>
            <pc:sldMk cId="236091566" sldId="302"/>
            <ac:grpSpMk id="3" creationId="{99327821-873D-42CF-9ADD-D5CCB848A800}"/>
          </ac:grpSpMkLst>
        </pc:grpChg>
        <pc:grpChg chg="del">
          <ac:chgData name="Georg Siebert" userId="b2d6f7a7b1e08e4a" providerId="LiveId" clId="{1DD18BA8-21E2-4792-AED3-72DFF5FDA034}" dt="2019-07-04T15:55:38.865" v="431" actId="478"/>
          <ac:grpSpMkLst>
            <pc:docMk/>
            <pc:sldMk cId="236091566" sldId="302"/>
            <ac:grpSpMk id="5" creationId="{1D74150F-A66D-4D77-826A-13D93D6F2E8F}"/>
          </ac:grpSpMkLst>
        </pc:grpChg>
        <pc:picChg chg="add mod">
          <ac:chgData name="Georg Siebert" userId="b2d6f7a7b1e08e4a" providerId="LiveId" clId="{1DD18BA8-21E2-4792-AED3-72DFF5FDA034}" dt="2019-07-04T15:55:57.067" v="435" actId="1076"/>
          <ac:picMkLst>
            <pc:docMk/>
            <pc:sldMk cId="236091566" sldId="302"/>
            <ac:picMk id="15" creationId="{07997C47-EC37-4067-8179-D02F90906BAA}"/>
          </ac:picMkLst>
        </pc:picChg>
      </pc:sldChg>
      <pc:sldChg chg="addSp delSp modSp add modTransition">
        <pc:chgData name="Georg Siebert" userId="b2d6f7a7b1e08e4a" providerId="LiveId" clId="{1DD18BA8-21E2-4792-AED3-72DFF5FDA034}" dt="2019-07-04T16:00:18.882" v="486"/>
        <pc:sldMkLst>
          <pc:docMk/>
          <pc:sldMk cId="1689063284" sldId="303"/>
        </pc:sldMkLst>
        <pc:spChg chg="add mod">
          <ac:chgData name="Georg Siebert" userId="b2d6f7a7b1e08e4a" providerId="LiveId" clId="{1DD18BA8-21E2-4792-AED3-72DFF5FDA034}" dt="2019-07-04T15:57:37.310" v="452" actId="164"/>
          <ac:spMkLst>
            <pc:docMk/>
            <pc:sldMk cId="1689063284" sldId="303"/>
            <ac:spMk id="24" creationId="{55E3389E-F7DF-48D2-8112-3EC552FD8802}"/>
          </ac:spMkLst>
        </pc:spChg>
        <pc:spChg chg="add mod">
          <ac:chgData name="Georg Siebert" userId="b2d6f7a7b1e08e4a" providerId="LiveId" clId="{1DD18BA8-21E2-4792-AED3-72DFF5FDA034}" dt="2019-07-04T15:58:07.820" v="462" actId="2711"/>
          <ac:spMkLst>
            <pc:docMk/>
            <pc:sldMk cId="1689063284" sldId="303"/>
            <ac:spMk id="25" creationId="{CA65F875-6B63-40F6-9E5A-6F6D44D89B8C}"/>
          </ac:spMkLst>
        </pc:spChg>
        <pc:grpChg chg="del">
          <ac:chgData name="Georg Siebert" userId="b2d6f7a7b1e08e4a" providerId="LiveId" clId="{1DD18BA8-21E2-4792-AED3-72DFF5FDA034}" dt="2019-07-04T15:57:20.523" v="450" actId="478"/>
          <ac:grpSpMkLst>
            <pc:docMk/>
            <pc:sldMk cId="1689063284" sldId="303"/>
            <ac:grpSpMk id="3" creationId="{99327821-873D-42CF-9ADD-D5CCB848A800}"/>
          </ac:grpSpMkLst>
        </pc:grpChg>
        <pc:grpChg chg="add mod">
          <ac:chgData name="Georg Siebert" userId="b2d6f7a7b1e08e4a" providerId="LiveId" clId="{1DD18BA8-21E2-4792-AED3-72DFF5FDA034}" dt="2019-07-04T15:57:51.585" v="457" actId="1076"/>
          <ac:grpSpMkLst>
            <pc:docMk/>
            <pc:sldMk cId="1689063284" sldId="303"/>
            <ac:grpSpMk id="4" creationId="{6F8E1E59-6399-4048-8A99-4905C1C111F4}"/>
          </ac:grpSpMkLst>
        </pc:grpChg>
        <pc:picChg chg="add mod">
          <ac:chgData name="Georg Siebert" userId="b2d6f7a7b1e08e4a" providerId="LiveId" clId="{1DD18BA8-21E2-4792-AED3-72DFF5FDA034}" dt="2019-07-04T15:57:37.310" v="452" actId="164"/>
          <ac:picMkLst>
            <pc:docMk/>
            <pc:sldMk cId="1689063284" sldId="303"/>
            <ac:picMk id="22" creationId="{500AEDBD-C4DB-49E2-B2D8-BE750D3C0BDB}"/>
          </ac:picMkLst>
        </pc:picChg>
      </pc:sldChg>
      <pc:sldChg chg="add del">
        <pc:chgData name="Georg Siebert" userId="b2d6f7a7b1e08e4a" providerId="LiveId" clId="{1DD18BA8-21E2-4792-AED3-72DFF5FDA034}" dt="2019-07-04T15:56:55.569" v="448"/>
        <pc:sldMkLst>
          <pc:docMk/>
          <pc:sldMk cId="2783515467" sldId="303"/>
        </pc:sldMkLst>
      </pc:sldChg>
      <pc:sldChg chg="addSp delSp modSp add modTransition">
        <pc:chgData name="Georg Siebert" userId="b2d6f7a7b1e08e4a" providerId="LiveId" clId="{1DD18BA8-21E2-4792-AED3-72DFF5FDA034}" dt="2019-07-04T16:00:22.412" v="487"/>
        <pc:sldMkLst>
          <pc:docMk/>
          <pc:sldMk cId="2088152083" sldId="304"/>
        </pc:sldMkLst>
        <pc:spChg chg="add mod">
          <ac:chgData name="Georg Siebert" userId="b2d6f7a7b1e08e4a" providerId="LiveId" clId="{1DD18BA8-21E2-4792-AED3-72DFF5FDA034}" dt="2019-07-04T15:58:42.068" v="466" actId="164"/>
          <ac:spMkLst>
            <pc:docMk/>
            <pc:sldMk cId="2088152083" sldId="304"/>
            <ac:spMk id="16" creationId="{084C12D1-F4D8-4A81-A9DC-1126F7B242A0}"/>
          </ac:spMkLst>
        </pc:spChg>
        <pc:spChg chg="add mod">
          <ac:chgData name="Georg Siebert" userId="b2d6f7a7b1e08e4a" providerId="LiveId" clId="{1DD18BA8-21E2-4792-AED3-72DFF5FDA034}" dt="2019-07-04T15:59:04.815" v="472" actId="2711"/>
          <ac:spMkLst>
            <pc:docMk/>
            <pc:sldMk cId="2088152083" sldId="304"/>
            <ac:spMk id="17" creationId="{E2F11E9A-8796-4268-8F20-870302CE0B03}"/>
          </ac:spMkLst>
        </pc:spChg>
        <pc:grpChg chg="add mod">
          <ac:chgData name="Georg Siebert" userId="b2d6f7a7b1e08e4a" providerId="LiveId" clId="{1DD18BA8-21E2-4792-AED3-72DFF5FDA034}" dt="2019-07-04T15:58:57.676" v="470" actId="1076"/>
          <ac:grpSpMkLst>
            <pc:docMk/>
            <pc:sldMk cId="2088152083" sldId="304"/>
            <ac:grpSpMk id="3" creationId="{02BCFC78-A795-4A49-B66B-988288C0EEEA}"/>
          </ac:grpSpMkLst>
        </pc:grpChg>
        <pc:grpChg chg="del">
          <ac:chgData name="Georg Siebert" userId="b2d6f7a7b1e08e4a" providerId="LiveId" clId="{1DD18BA8-21E2-4792-AED3-72DFF5FDA034}" dt="2019-07-04T15:58:38.531" v="464" actId="478"/>
          <ac:grpSpMkLst>
            <pc:docMk/>
            <pc:sldMk cId="2088152083" sldId="304"/>
            <ac:grpSpMk id="4" creationId="{6F8E1E59-6399-4048-8A99-4905C1C111F4}"/>
          </ac:grpSpMkLst>
        </pc:grpChg>
        <pc:picChg chg="add mod">
          <ac:chgData name="Georg Siebert" userId="b2d6f7a7b1e08e4a" providerId="LiveId" clId="{1DD18BA8-21E2-4792-AED3-72DFF5FDA034}" dt="2019-07-04T15:58:42.068" v="466" actId="164"/>
          <ac:picMkLst>
            <pc:docMk/>
            <pc:sldMk cId="2088152083" sldId="304"/>
            <ac:picMk id="15" creationId="{04914D76-5AC3-403C-8A38-97D09D40A39D}"/>
          </ac:picMkLst>
        </pc:picChg>
      </pc:sldChg>
      <pc:sldChg chg="addSp delSp modSp add modTransition">
        <pc:chgData name="Georg Siebert" userId="b2d6f7a7b1e08e4a" providerId="LiveId" clId="{1DD18BA8-21E2-4792-AED3-72DFF5FDA034}" dt="2019-07-04T16:00:25.580" v="488"/>
        <pc:sldMkLst>
          <pc:docMk/>
          <pc:sldMk cId="3853558662" sldId="305"/>
        </pc:sldMkLst>
        <pc:spChg chg="add mod">
          <ac:chgData name="Georg Siebert" userId="b2d6f7a7b1e08e4a" providerId="LiveId" clId="{1DD18BA8-21E2-4792-AED3-72DFF5FDA034}" dt="2019-07-04T15:59:29.070" v="476" actId="164"/>
          <ac:spMkLst>
            <pc:docMk/>
            <pc:sldMk cId="3853558662" sldId="305"/>
            <ac:spMk id="24" creationId="{3631496C-C137-4318-AB7C-68234017964A}"/>
          </ac:spMkLst>
        </pc:spChg>
        <pc:spChg chg="add mod">
          <ac:chgData name="Georg Siebert" userId="b2d6f7a7b1e08e4a" providerId="LiveId" clId="{1DD18BA8-21E2-4792-AED3-72DFF5FDA034}" dt="2019-07-04T15:59:53.244" v="482" actId="1076"/>
          <ac:spMkLst>
            <pc:docMk/>
            <pc:sldMk cId="3853558662" sldId="305"/>
            <ac:spMk id="25" creationId="{29D02141-C482-4F63-9AE0-D4BDA2DF70AA}"/>
          </ac:spMkLst>
        </pc:spChg>
        <pc:grpChg chg="del">
          <ac:chgData name="Georg Siebert" userId="b2d6f7a7b1e08e4a" providerId="LiveId" clId="{1DD18BA8-21E2-4792-AED3-72DFF5FDA034}" dt="2019-07-04T15:59:25.679" v="474" actId="478"/>
          <ac:grpSpMkLst>
            <pc:docMk/>
            <pc:sldMk cId="3853558662" sldId="305"/>
            <ac:grpSpMk id="3" creationId="{02BCFC78-A795-4A49-B66B-988288C0EEEA}"/>
          </ac:grpSpMkLst>
        </pc:grpChg>
        <pc:grpChg chg="add mod">
          <ac:chgData name="Georg Siebert" userId="b2d6f7a7b1e08e4a" providerId="LiveId" clId="{1DD18BA8-21E2-4792-AED3-72DFF5FDA034}" dt="2019-07-04T15:59:39.920" v="479" actId="1076"/>
          <ac:grpSpMkLst>
            <pc:docMk/>
            <pc:sldMk cId="3853558662" sldId="305"/>
            <ac:grpSpMk id="4" creationId="{446DE57D-C967-4170-A9F4-F846691FB5D5}"/>
          </ac:grpSpMkLst>
        </pc:grpChg>
        <pc:picChg chg="add mod">
          <ac:chgData name="Georg Siebert" userId="b2d6f7a7b1e08e4a" providerId="LiveId" clId="{1DD18BA8-21E2-4792-AED3-72DFF5FDA034}" dt="2019-07-04T15:59:29.070" v="476" actId="164"/>
          <ac:picMkLst>
            <pc:docMk/>
            <pc:sldMk cId="3853558662" sldId="305"/>
            <ac:picMk id="22" creationId="{89D37739-487D-473C-9B86-06BA2FFC7FC6}"/>
          </ac:picMkLst>
        </pc:picChg>
      </pc:sldChg>
      <pc:sldChg chg="addSp delSp modSp add">
        <pc:chgData name="Georg Siebert" userId="b2d6f7a7b1e08e4a" providerId="LiveId" clId="{1DD18BA8-21E2-4792-AED3-72DFF5FDA034}" dt="2019-07-04T16:02:40.402" v="506" actId="2711"/>
        <pc:sldMkLst>
          <pc:docMk/>
          <pc:sldMk cId="743934269" sldId="306"/>
        </pc:sldMkLst>
        <pc:spChg chg="add mod">
          <ac:chgData name="Georg Siebert" userId="b2d6f7a7b1e08e4a" providerId="LiveId" clId="{1DD18BA8-21E2-4792-AED3-72DFF5FDA034}" dt="2019-07-04T16:02:08.091" v="495" actId="164"/>
          <ac:spMkLst>
            <pc:docMk/>
            <pc:sldMk cId="743934269" sldId="306"/>
            <ac:spMk id="16" creationId="{5133F7FE-C441-4A03-A2C8-6DD91402920F}"/>
          </ac:spMkLst>
        </pc:spChg>
        <pc:spChg chg="add mod">
          <ac:chgData name="Georg Siebert" userId="b2d6f7a7b1e08e4a" providerId="LiveId" clId="{1DD18BA8-21E2-4792-AED3-72DFF5FDA034}" dt="2019-07-04T16:02:40.402" v="506" actId="2711"/>
          <ac:spMkLst>
            <pc:docMk/>
            <pc:sldMk cId="743934269" sldId="306"/>
            <ac:spMk id="17" creationId="{E79AD65E-2796-4671-849A-CD7998006B1A}"/>
          </ac:spMkLst>
        </pc:spChg>
        <pc:grpChg chg="add mod">
          <ac:chgData name="Georg Siebert" userId="b2d6f7a7b1e08e4a" providerId="LiveId" clId="{1DD18BA8-21E2-4792-AED3-72DFF5FDA034}" dt="2019-07-04T16:02:26.573" v="502" actId="1076"/>
          <ac:grpSpMkLst>
            <pc:docMk/>
            <pc:sldMk cId="743934269" sldId="306"/>
            <ac:grpSpMk id="3" creationId="{DE3B2ED8-2766-405F-B5D0-CE5C2AE59C40}"/>
          </ac:grpSpMkLst>
        </pc:grpChg>
        <pc:grpChg chg="del">
          <ac:chgData name="Georg Siebert" userId="b2d6f7a7b1e08e4a" providerId="LiveId" clId="{1DD18BA8-21E2-4792-AED3-72DFF5FDA034}" dt="2019-07-04T16:02:04.108" v="493" actId="478"/>
          <ac:grpSpMkLst>
            <pc:docMk/>
            <pc:sldMk cId="743934269" sldId="306"/>
            <ac:grpSpMk id="4" creationId="{446DE57D-C967-4170-A9F4-F846691FB5D5}"/>
          </ac:grpSpMkLst>
        </pc:grpChg>
        <pc:picChg chg="add mod">
          <ac:chgData name="Georg Siebert" userId="b2d6f7a7b1e08e4a" providerId="LiveId" clId="{1DD18BA8-21E2-4792-AED3-72DFF5FDA034}" dt="2019-07-04T16:02:08.091" v="495" actId="164"/>
          <ac:picMkLst>
            <pc:docMk/>
            <pc:sldMk cId="743934269" sldId="306"/>
            <ac:picMk id="15" creationId="{2098477E-FA49-45AE-8036-8C714F962A9F}"/>
          </ac:picMkLst>
        </pc:picChg>
      </pc:sldChg>
      <pc:sldChg chg="addSp delSp modSp add">
        <pc:chgData name="Georg Siebert" userId="b2d6f7a7b1e08e4a" providerId="LiveId" clId="{1DD18BA8-21E2-4792-AED3-72DFF5FDA034}" dt="2019-07-04T16:03:54.230" v="522" actId="14100"/>
        <pc:sldMkLst>
          <pc:docMk/>
          <pc:sldMk cId="4225825241" sldId="307"/>
        </pc:sldMkLst>
        <pc:spChg chg="mod">
          <ac:chgData name="Georg Siebert" userId="b2d6f7a7b1e08e4a" providerId="LiveId" clId="{1DD18BA8-21E2-4792-AED3-72DFF5FDA034}" dt="2019-07-04T16:02:56.717" v="509" actId="20577"/>
          <ac:spMkLst>
            <pc:docMk/>
            <pc:sldMk cId="4225825241" sldId="307"/>
            <ac:spMk id="13" creationId="{370B360A-2B5C-41C2-94EC-87C6820E09B8}"/>
          </ac:spMkLst>
        </pc:spChg>
        <pc:spChg chg="add mod">
          <ac:chgData name="Georg Siebert" userId="b2d6f7a7b1e08e4a" providerId="LiveId" clId="{1DD18BA8-21E2-4792-AED3-72DFF5FDA034}" dt="2019-07-04T16:03:25.060" v="513" actId="164"/>
          <ac:spMkLst>
            <pc:docMk/>
            <pc:sldMk cId="4225825241" sldId="307"/>
            <ac:spMk id="24" creationId="{AAB0B6F5-1B93-4526-952B-111290C20784}"/>
          </ac:spMkLst>
        </pc:spChg>
        <pc:spChg chg="add mod">
          <ac:chgData name="Georg Siebert" userId="b2d6f7a7b1e08e4a" providerId="LiveId" clId="{1DD18BA8-21E2-4792-AED3-72DFF5FDA034}" dt="2019-07-04T16:03:54.230" v="522" actId="14100"/>
          <ac:spMkLst>
            <pc:docMk/>
            <pc:sldMk cId="4225825241" sldId="307"/>
            <ac:spMk id="25" creationId="{A889DAAC-2BDE-4B70-BD2A-E440DED0303D}"/>
          </ac:spMkLst>
        </pc:spChg>
        <pc:grpChg chg="del">
          <ac:chgData name="Georg Siebert" userId="b2d6f7a7b1e08e4a" providerId="LiveId" clId="{1DD18BA8-21E2-4792-AED3-72DFF5FDA034}" dt="2019-07-04T16:03:05.882" v="511" actId="478"/>
          <ac:grpSpMkLst>
            <pc:docMk/>
            <pc:sldMk cId="4225825241" sldId="307"/>
            <ac:grpSpMk id="3" creationId="{DE3B2ED8-2766-405F-B5D0-CE5C2AE59C40}"/>
          </ac:grpSpMkLst>
        </pc:grpChg>
        <pc:grpChg chg="add mod">
          <ac:chgData name="Georg Siebert" userId="b2d6f7a7b1e08e4a" providerId="LiveId" clId="{1DD18BA8-21E2-4792-AED3-72DFF5FDA034}" dt="2019-07-04T16:03:41.957" v="519" actId="1076"/>
          <ac:grpSpMkLst>
            <pc:docMk/>
            <pc:sldMk cId="4225825241" sldId="307"/>
            <ac:grpSpMk id="4" creationId="{BF5A3210-B9A1-40BD-875A-80C18425274D}"/>
          </ac:grpSpMkLst>
        </pc:grpChg>
        <pc:picChg chg="add mod">
          <ac:chgData name="Georg Siebert" userId="b2d6f7a7b1e08e4a" providerId="LiveId" clId="{1DD18BA8-21E2-4792-AED3-72DFF5FDA034}" dt="2019-07-04T16:03:25.060" v="513" actId="164"/>
          <ac:picMkLst>
            <pc:docMk/>
            <pc:sldMk cId="4225825241" sldId="307"/>
            <ac:picMk id="22" creationId="{D45DD189-ACCB-4A06-A9A6-79B84C80485C}"/>
          </ac:picMkLst>
        </pc:picChg>
      </pc:sldChg>
      <pc:sldChg chg="addSp delSp modSp add">
        <pc:chgData name="Georg Siebert" userId="b2d6f7a7b1e08e4a" providerId="LiveId" clId="{1DD18BA8-21E2-4792-AED3-72DFF5FDA034}" dt="2019-07-04T16:04:54.693" v="534" actId="1076"/>
        <pc:sldMkLst>
          <pc:docMk/>
          <pc:sldMk cId="3150506043" sldId="308"/>
        </pc:sldMkLst>
        <pc:spChg chg="add mod">
          <ac:chgData name="Georg Siebert" userId="b2d6f7a7b1e08e4a" providerId="LiveId" clId="{1DD18BA8-21E2-4792-AED3-72DFF5FDA034}" dt="2019-07-04T16:04:35.749" v="525" actId="164"/>
          <ac:spMkLst>
            <pc:docMk/>
            <pc:sldMk cId="3150506043" sldId="308"/>
            <ac:spMk id="24" creationId="{945DDE6E-3594-4C3C-8F14-9FC4ED8A91C0}"/>
          </ac:spMkLst>
        </pc:spChg>
        <pc:grpChg chg="del">
          <ac:chgData name="Georg Siebert" userId="b2d6f7a7b1e08e4a" providerId="LiveId" clId="{1DD18BA8-21E2-4792-AED3-72DFF5FDA034}" dt="2019-07-04T16:03:58.119" v="523" actId="478"/>
          <ac:grpSpMkLst>
            <pc:docMk/>
            <pc:sldMk cId="3150506043" sldId="308"/>
            <ac:grpSpMk id="3" creationId="{DE3B2ED8-2766-405F-B5D0-CE5C2AE59C40}"/>
          </ac:grpSpMkLst>
        </pc:grpChg>
        <pc:grpChg chg="add mod">
          <ac:chgData name="Georg Siebert" userId="b2d6f7a7b1e08e4a" providerId="LiveId" clId="{1DD18BA8-21E2-4792-AED3-72DFF5FDA034}" dt="2019-07-04T16:04:54.693" v="534" actId="1076"/>
          <ac:grpSpMkLst>
            <pc:docMk/>
            <pc:sldMk cId="3150506043" sldId="308"/>
            <ac:grpSpMk id="4" creationId="{EED2EBBD-6C5A-43F4-9391-FE3C4E361ECD}"/>
          </ac:grpSpMkLst>
        </pc:grpChg>
        <pc:picChg chg="add mod">
          <ac:chgData name="Georg Siebert" userId="b2d6f7a7b1e08e4a" providerId="LiveId" clId="{1DD18BA8-21E2-4792-AED3-72DFF5FDA034}" dt="2019-07-04T16:04:35.749" v="525" actId="164"/>
          <ac:picMkLst>
            <pc:docMk/>
            <pc:sldMk cId="3150506043" sldId="308"/>
            <ac:picMk id="22" creationId="{5FC6E0AB-1E46-4B35-87DF-6A700DEEE417}"/>
          </ac:picMkLst>
        </pc:picChg>
      </pc:sldChg>
      <pc:sldChg chg="addSp delSp modSp add ord modTransition">
        <pc:chgData name="Georg Siebert" userId="b2d6f7a7b1e08e4a" providerId="LiveId" clId="{1DD18BA8-21E2-4792-AED3-72DFF5FDA034}" dt="2019-07-04T16:14:53.476" v="672"/>
        <pc:sldMkLst>
          <pc:docMk/>
          <pc:sldMk cId="3313117405" sldId="309"/>
        </pc:sldMkLst>
        <pc:spChg chg="del">
          <ac:chgData name="Georg Siebert" userId="b2d6f7a7b1e08e4a" providerId="LiveId" clId="{1DD18BA8-21E2-4792-AED3-72DFF5FDA034}" dt="2019-07-04T16:10:49.155" v="578" actId="478"/>
          <ac:spMkLst>
            <pc:docMk/>
            <pc:sldMk cId="3313117405" sldId="309"/>
            <ac:spMk id="3" creationId="{E6C62C86-D56F-4AA1-A279-F451D7DA364F}"/>
          </ac:spMkLst>
        </pc:spChg>
        <pc:spChg chg="add mod">
          <ac:chgData name="Georg Siebert" userId="b2d6f7a7b1e08e4a" providerId="LiveId" clId="{1DD18BA8-21E2-4792-AED3-72DFF5FDA034}" dt="2019-07-04T16:12:43.397" v="614" actId="20577"/>
          <ac:spMkLst>
            <pc:docMk/>
            <pc:sldMk cId="3313117405" sldId="309"/>
            <ac:spMk id="4" creationId="{609F0E5B-48ED-4415-974A-AECF4D5507C1}"/>
          </ac:spMkLst>
        </pc:spChg>
        <pc:spChg chg="mod">
          <ac:chgData name="Georg Siebert" userId="b2d6f7a7b1e08e4a" providerId="LiveId" clId="{1DD18BA8-21E2-4792-AED3-72DFF5FDA034}" dt="2019-07-04T16:13:38.086" v="664" actId="20577"/>
          <ac:spMkLst>
            <pc:docMk/>
            <pc:sldMk cId="3313117405" sldId="309"/>
            <ac:spMk id="13" creationId="{370B360A-2B5C-41C2-94EC-87C6820E09B8}"/>
          </ac:spMkLst>
        </pc:spChg>
        <pc:spChg chg="add mod">
          <ac:chgData name="Georg Siebert" userId="b2d6f7a7b1e08e4a" providerId="LiveId" clId="{1DD18BA8-21E2-4792-AED3-72DFF5FDA034}" dt="2019-07-04T16:12:51.268" v="620" actId="20577"/>
          <ac:spMkLst>
            <pc:docMk/>
            <pc:sldMk cId="3313117405" sldId="309"/>
            <ac:spMk id="25" creationId="{3761BDC1-2EFD-48CB-BA14-4BF2C3F084AE}"/>
          </ac:spMkLst>
        </pc:spChg>
        <pc:spChg chg="add mod">
          <ac:chgData name="Georg Siebert" userId="b2d6f7a7b1e08e4a" providerId="LiveId" clId="{1DD18BA8-21E2-4792-AED3-72DFF5FDA034}" dt="2019-07-04T16:13:04.005" v="637" actId="14100"/>
          <ac:spMkLst>
            <pc:docMk/>
            <pc:sldMk cId="3313117405" sldId="309"/>
            <ac:spMk id="26" creationId="{0333F1BE-0D9B-4FA7-8B02-BCD3ECC1FAA5}"/>
          </ac:spMkLst>
        </pc:spChg>
        <pc:spChg chg="add mod">
          <ac:chgData name="Georg Siebert" userId="b2d6f7a7b1e08e4a" providerId="LiveId" clId="{1DD18BA8-21E2-4792-AED3-72DFF5FDA034}" dt="2019-07-04T16:13:11.302" v="644" actId="20577"/>
          <ac:spMkLst>
            <pc:docMk/>
            <pc:sldMk cId="3313117405" sldId="309"/>
            <ac:spMk id="27" creationId="{0B71D25E-A804-4A97-B8E1-D82DEF97F82F}"/>
          </ac:spMkLst>
        </pc:spChg>
        <pc:picChg chg="add mod">
          <ac:chgData name="Georg Siebert" userId="b2d6f7a7b1e08e4a" providerId="LiveId" clId="{1DD18BA8-21E2-4792-AED3-72DFF5FDA034}" dt="2019-07-04T16:11:20.861" v="585" actId="1076"/>
          <ac:picMkLst>
            <pc:docMk/>
            <pc:sldMk cId="3313117405" sldId="309"/>
            <ac:picMk id="12" creationId="{CBD97567-7A46-4DF9-808C-DC258B00C672}"/>
          </ac:picMkLst>
        </pc:picChg>
        <pc:picChg chg="add mod">
          <ac:chgData name="Georg Siebert" userId="b2d6f7a7b1e08e4a" providerId="LiveId" clId="{1DD18BA8-21E2-4792-AED3-72DFF5FDA034}" dt="2019-07-04T16:11:38.066" v="590" actId="1076"/>
          <ac:picMkLst>
            <pc:docMk/>
            <pc:sldMk cId="3313117405" sldId="309"/>
            <ac:picMk id="14" creationId="{BC6FB13A-34AC-4DE0-B719-E8045A441624}"/>
          </ac:picMkLst>
        </pc:picChg>
        <pc:picChg chg="add mod">
          <ac:chgData name="Georg Siebert" userId="b2d6f7a7b1e08e4a" providerId="LiveId" clId="{1DD18BA8-21E2-4792-AED3-72DFF5FDA034}" dt="2019-07-04T16:11:24.359" v="586" actId="1076"/>
          <ac:picMkLst>
            <pc:docMk/>
            <pc:sldMk cId="3313117405" sldId="309"/>
            <ac:picMk id="15" creationId="{B7F8AAA4-859F-40E3-AFC6-68A2FFB87C6E}"/>
          </ac:picMkLst>
        </pc:picChg>
        <pc:picChg chg="add mod">
          <ac:chgData name="Georg Siebert" userId="b2d6f7a7b1e08e4a" providerId="LiveId" clId="{1DD18BA8-21E2-4792-AED3-72DFF5FDA034}" dt="2019-07-04T16:11:18.026" v="584" actId="1076"/>
          <ac:picMkLst>
            <pc:docMk/>
            <pc:sldMk cId="3313117405" sldId="309"/>
            <ac:picMk id="21" creationId="{3B4D4600-47E7-4E1D-947A-CF3D00C2B526}"/>
          </ac:picMkLst>
        </pc:picChg>
        <pc:picChg chg="add mod">
          <ac:chgData name="Georg Siebert" userId="b2d6f7a7b1e08e4a" providerId="LiveId" clId="{1DD18BA8-21E2-4792-AED3-72DFF5FDA034}" dt="2019-07-04T16:11:31.030" v="588" actId="1076"/>
          <ac:picMkLst>
            <pc:docMk/>
            <pc:sldMk cId="3313117405" sldId="309"/>
            <ac:picMk id="22" creationId="{3D2A5DD3-3FD3-46CF-895A-99FD73945840}"/>
          </ac:picMkLst>
        </pc:picChg>
        <pc:picChg chg="add mod">
          <ac:chgData name="Georg Siebert" userId="b2d6f7a7b1e08e4a" providerId="LiveId" clId="{1DD18BA8-21E2-4792-AED3-72DFF5FDA034}" dt="2019-07-04T16:11:15.702" v="583" actId="1076"/>
          <ac:picMkLst>
            <pc:docMk/>
            <pc:sldMk cId="3313117405" sldId="309"/>
            <ac:picMk id="23" creationId="{21336BBF-B4FA-490C-A551-AB947074FA3B}"/>
          </ac:picMkLst>
        </pc:picChg>
        <pc:picChg chg="add mod">
          <ac:chgData name="Georg Siebert" userId="b2d6f7a7b1e08e4a" providerId="LiveId" clId="{1DD18BA8-21E2-4792-AED3-72DFF5FDA034}" dt="2019-07-04T16:11:27.507" v="587" actId="1076"/>
          <ac:picMkLst>
            <pc:docMk/>
            <pc:sldMk cId="3313117405" sldId="309"/>
            <ac:picMk id="24" creationId="{0D74E809-8112-45E4-A539-4F1E50322C56}"/>
          </ac:picMkLst>
        </pc:picChg>
      </pc:sld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648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661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6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7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7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7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674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7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7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7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7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7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74"/>
            <pc:sldLayoutMk cId="0" sldId="2147483686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687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8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8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687"/>
            <pc:sldLayoutMk cId="0" sldId="2147483699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00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0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1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1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00"/>
            <pc:sldLayoutMk cId="0" sldId="2147483712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13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1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1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1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1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1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1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2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2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2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2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2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13"/>
            <pc:sldLayoutMk cId="0" sldId="2147483725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26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2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2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2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26"/>
            <pc:sldLayoutMk cId="0" sldId="2147483738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39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4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5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39"/>
            <pc:sldLayoutMk cId="0" sldId="2147483751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52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5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6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6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6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6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52"/>
            <pc:sldLayoutMk cId="0" sldId="2147483764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65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6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6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6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6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65"/>
            <pc:sldLayoutMk cId="0" sldId="2147483777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78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7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8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78"/>
            <pc:sldLayoutMk cId="0" sldId="2147483790"/>
          </pc:sldLayoutMkLst>
        </pc:sldLayoutChg>
      </pc:sldMasterChg>
      <pc:sldMasterChg chg="modTransition modSldLayout">
        <pc:chgData name="Georg Siebert" userId="b2d6f7a7b1e08e4a" providerId="LiveId" clId="{1DD18BA8-21E2-4792-AED3-72DFF5FDA034}" dt="2019-07-04T15:48:55.224" v="380"/>
        <pc:sldMasterMkLst>
          <pc:docMk/>
          <pc:sldMasterMk cId="0" sldId="2147483791"/>
        </pc:sldMasterMkLst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3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4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5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6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7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8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799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800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801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802"/>
          </pc:sldLayoutMkLst>
        </pc:sldLayoutChg>
        <pc:sldLayoutChg chg="modTransition">
          <pc:chgData name="Georg Siebert" userId="b2d6f7a7b1e08e4a" providerId="LiveId" clId="{1DD18BA8-21E2-4792-AED3-72DFF5FDA034}" dt="2019-07-04T15:48:55.224" v="380"/>
          <pc:sldLayoutMkLst>
            <pc:docMk/>
            <pc:sldMasterMk cId="0" sldId="2147483791"/>
            <pc:sldLayoutMk cId="0" sldId="2147483803"/>
          </pc:sldLayoutMkLst>
        </pc:sldLayoutChg>
      </pc:sldMasterChg>
    </pc:docChg>
  </pc:docChgLst>
  <pc:docChgLst>
    <pc:chgData name="Georg Siebert" userId="b2d6f7a7b1e08e4a" providerId="LiveId" clId="{D91F6B9B-4E79-4C3C-BB4E-7D1993AF173B}"/>
    <pc:docChg chg="undo custSel addSld delSld modSld sldOrd">
      <pc:chgData name="Georg Siebert" userId="b2d6f7a7b1e08e4a" providerId="LiveId" clId="{D91F6B9B-4E79-4C3C-BB4E-7D1993AF173B}" dt="2019-06-30T22:23:19.198" v="4704" actId="207"/>
      <pc:docMkLst>
        <pc:docMk/>
      </pc:docMkLst>
      <pc:sldChg chg="addSp delSp modSp add ord">
        <pc:chgData name="Georg Siebert" userId="b2d6f7a7b1e08e4a" providerId="LiveId" clId="{D91F6B9B-4E79-4C3C-BB4E-7D1993AF173B}" dt="2019-06-30T21:31:59.408" v="3307" actId="1076"/>
        <pc:sldMkLst>
          <pc:docMk/>
          <pc:sldMk cId="585582101" sldId="274"/>
        </pc:sldMkLst>
        <pc:spChg chg="mod">
          <ac:chgData name="Georg Siebert" userId="b2d6f7a7b1e08e4a" providerId="LiveId" clId="{D91F6B9B-4E79-4C3C-BB4E-7D1993AF173B}" dt="2019-06-29T22:39:36.254" v="118" actId="1076"/>
          <ac:spMkLst>
            <pc:docMk/>
            <pc:sldMk cId="585582101" sldId="274"/>
            <ac:spMk id="2" creationId="{B9EB417E-595D-40E2-955C-0571F7F463B2}"/>
          </ac:spMkLst>
        </pc:spChg>
        <pc:spChg chg="mod">
          <ac:chgData name="Georg Siebert" userId="b2d6f7a7b1e08e4a" providerId="LiveId" clId="{D91F6B9B-4E79-4C3C-BB4E-7D1993AF173B}" dt="2019-06-29T22:38:55.189" v="115" actId="1076"/>
          <ac:spMkLst>
            <pc:docMk/>
            <pc:sldMk cId="585582101" sldId="274"/>
            <ac:spMk id="3" creationId="{54193E2F-192F-4CCD-9FD3-400144F67BFB}"/>
          </ac:spMkLst>
        </pc:spChg>
        <pc:spChg chg="add del mod">
          <ac:chgData name="Georg Siebert" userId="b2d6f7a7b1e08e4a" providerId="LiveId" clId="{D91F6B9B-4E79-4C3C-BB4E-7D1993AF173B}" dt="2019-06-29T22:31:08.812" v="68" actId="478"/>
          <ac:spMkLst>
            <pc:docMk/>
            <pc:sldMk cId="585582101" sldId="274"/>
            <ac:spMk id="4" creationId="{177D24C8-192C-4735-9102-CC115A1ABBF5}"/>
          </ac:spMkLst>
        </pc:spChg>
        <pc:spChg chg="add mod">
          <ac:chgData name="Georg Siebert" userId="b2d6f7a7b1e08e4a" providerId="LiveId" clId="{D91F6B9B-4E79-4C3C-BB4E-7D1993AF173B}" dt="2019-06-30T21:31:59.408" v="3307" actId="1076"/>
          <ac:spMkLst>
            <pc:docMk/>
            <pc:sldMk cId="585582101" sldId="274"/>
            <ac:spMk id="4" creationId="{30BF3A48-E5DF-4735-B6C4-AB668863080D}"/>
          </ac:spMkLst>
        </pc:spChg>
        <pc:spChg chg="add mod ord">
          <ac:chgData name="Georg Siebert" userId="b2d6f7a7b1e08e4a" providerId="LiveId" clId="{D91F6B9B-4E79-4C3C-BB4E-7D1993AF173B}" dt="2019-06-29T22:39:32.822" v="117" actId="1076"/>
          <ac:spMkLst>
            <pc:docMk/>
            <pc:sldMk cId="585582101" sldId="274"/>
            <ac:spMk id="10" creationId="{FAD49CBE-D799-4119-A950-8030E5990886}"/>
          </ac:spMkLst>
        </pc:spChg>
        <pc:picChg chg="add mod">
          <ac:chgData name="Georg Siebert" userId="b2d6f7a7b1e08e4a" providerId="LiveId" clId="{D91F6B9B-4E79-4C3C-BB4E-7D1993AF173B}" dt="2019-06-29T22:33:35.883" v="80" actId="1076"/>
          <ac:picMkLst>
            <pc:docMk/>
            <pc:sldMk cId="585582101" sldId="274"/>
            <ac:picMk id="6" creationId="{6F99EFA4-F940-4B94-B0BA-928F33407A5C}"/>
          </ac:picMkLst>
        </pc:picChg>
        <pc:cxnChg chg="add mod">
          <ac:chgData name="Georg Siebert" userId="b2d6f7a7b1e08e4a" providerId="LiveId" clId="{D91F6B9B-4E79-4C3C-BB4E-7D1993AF173B}" dt="2019-06-29T22:39:03.223" v="116" actId="14100"/>
          <ac:cxnSpMkLst>
            <pc:docMk/>
            <pc:sldMk cId="585582101" sldId="274"/>
            <ac:cxnSpMk id="8" creationId="{9038DFE4-D1BA-4CD1-B7B2-4DB6759F81FE}"/>
          </ac:cxnSpMkLst>
        </pc:cxnChg>
      </pc:sldChg>
      <pc:sldChg chg="addSp delSp modSp add">
        <pc:chgData name="Georg Siebert" userId="b2d6f7a7b1e08e4a" providerId="LiveId" clId="{D91F6B9B-4E79-4C3C-BB4E-7D1993AF173B}" dt="2019-06-30T22:20:17.619" v="4638" actId="20577"/>
        <pc:sldMkLst>
          <pc:docMk/>
          <pc:sldMk cId="3399851282" sldId="275"/>
        </pc:sldMkLst>
        <pc:spChg chg="mod">
          <ac:chgData name="Georg Siebert" userId="b2d6f7a7b1e08e4a" providerId="LiveId" clId="{D91F6B9B-4E79-4C3C-BB4E-7D1993AF173B}" dt="2019-06-29T22:54:52.373" v="596" actId="14100"/>
          <ac:spMkLst>
            <pc:docMk/>
            <pc:sldMk cId="3399851282" sldId="275"/>
            <ac:spMk id="2" creationId="{B9EB417E-595D-40E2-955C-0571F7F463B2}"/>
          </ac:spMkLst>
        </pc:spChg>
        <pc:spChg chg="del mod">
          <ac:chgData name="Georg Siebert" userId="b2d6f7a7b1e08e4a" providerId="LiveId" clId="{D91F6B9B-4E79-4C3C-BB4E-7D1993AF173B}" dt="2019-06-29T22:40:38.879" v="136" actId="478"/>
          <ac:spMkLst>
            <pc:docMk/>
            <pc:sldMk cId="3399851282" sldId="275"/>
            <ac:spMk id="3" creationId="{54193E2F-192F-4CCD-9FD3-400144F67BFB}"/>
          </ac:spMkLst>
        </pc:spChg>
        <pc:spChg chg="add mod">
          <ac:chgData name="Georg Siebert" userId="b2d6f7a7b1e08e4a" providerId="LiveId" clId="{D91F6B9B-4E79-4C3C-BB4E-7D1993AF173B}" dt="2019-06-30T22:20:17.619" v="4638" actId="20577"/>
          <ac:spMkLst>
            <pc:docMk/>
            <pc:sldMk cId="3399851282" sldId="275"/>
            <ac:spMk id="4" creationId="{F9D479F3-CA67-454A-B861-67158840933E}"/>
          </ac:spMkLst>
        </pc:spChg>
        <pc:spChg chg="add del mod">
          <ac:chgData name="Georg Siebert" userId="b2d6f7a7b1e08e4a" providerId="LiveId" clId="{D91F6B9B-4E79-4C3C-BB4E-7D1993AF173B}" dt="2019-06-30T22:12:31.446" v="4454" actId="478"/>
          <ac:spMkLst>
            <pc:docMk/>
            <pc:sldMk cId="3399851282" sldId="275"/>
            <ac:spMk id="5" creationId="{8BFF3698-21CA-4C72-8E53-019BBE69F67C}"/>
          </ac:spMkLst>
        </pc:spChg>
        <pc:spChg chg="mod">
          <ac:chgData name="Georg Siebert" userId="b2d6f7a7b1e08e4a" providerId="LiveId" clId="{D91F6B9B-4E79-4C3C-BB4E-7D1993AF173B}" dt="2019-06-29T22:54:45.907" v="593" actId="1076"/>
          <ac:spMkLst>
            <pc:docMk/>
            <pc:sldMk cId="3399851282" sldId="275"/>
            <ac:spMk id="10" creationId="{FAD49CBE-D799-4119-A950-8030E5990886}"/>
          </ac:spMkLst>
        </pc:spChg>
        <pc:grpChg chg="add mod">
          <ac:chgData name="Georg Siebert" userId="b2d6f7a7b1e08e4a" providerId="LiveId" clId="{D91F6B9B-4E79-4C3C-BB4E-7D1993AF173B}" dt="2019-06-30T21:34:09.089" v="3357" actId="1076"/>
          <ac:grpSpMkLst>
            <pc:docMk/>
            <pc:sldMk cId="3399851282" sldId="275"/>
            <ac:grpSpMk id="20" creationId="{507B6BAE-DE3E-4034-8225-69ACB9AEA174}"/>
          </ac:grpSpMkLst>
        </pc:grpChg>
        <pc:cxnChg chg="del">
          <ac:chgData name="Georg Siebert" userId="b2d6f7a7b1e08e4a" providerId="LiveId" clId="{D91F6B9B-4E79-4C3C-BB4E-7D1993AF173B}" dt="2019-06-29T22:40:36.600" v="135" actId="478"/>
          <ac:cxnSpMkLst>
            <pc:docMk/>
            <pc:sldMk cId="3399851282" sldId="275"/>
            <ac:cxnSpMk id="8" creationId="{9038DFE4-D1BA-4CD1-B7B2-4DB6759F81FE}"/>
          </ac:cxnSpMkLst>
        </pc:cxnChg>
        <pc:cxnChg chg="add mod">
          <ac:chgData name="Georg Siebert" userId="b2d6f7a7b1e08e4a" providerId="LiveId" clId="{D91F6B9B-4E79-4C3C-BB4E-7D1993AF173B}" dt="2019-06-30T21:34:54.025" v="3366" actId="108"/>
          <ac:cxnSpMkLst>
            <pc:docMk/>
            <pc:sldMk cId="3399851282" sldId="275"/>
            <ac:cxnSpMk id="9" creationId="{027550CB-C8E6-4790-B8D9-62FE117B4AFD}"/>
          </ac:cxnSpMkLst>
        </pc:cxnChg>
        <pc:cxnChg chg="add mod">
          <ac:chgData name="Georg Siebert" userId="b2d6f7a7b1e08e4a" providerId="LiveId" clId="{D91F6B9B-4E79-4C3C-BB4E-7D1993AF173B}" dt="2019-06-30T21:34:54.025" v="3366" actId="108"/>
          <ac:cxnSpMkLst>
            <pc:docMk/>
            <pc:sldMk cId="3399851282" sldId="275"/>
            <ac:cxnSpMk id="11" creationId="{078BE4DE-701E-4EA6-A069-9EB24FBDFFA2}"/>
          </ac:cxnSpMkLst>
        </pc:cxnChg>
        <pc:cxnChg chg="add mod">
          <ac:chgData name="Georg Siebert" userId="b2d6f7a7b1e08e4a" providerId="LiveId" clId="{D91F6B9B-4E79-4C3C-BB4E-7D1993AF173B}" dt="2019-06-30T21:34:58.659" v="3367" actId="108"/>
          <ac:cxnSpMkLst>
            <pc:docMk/>
            <pc:sldMk cId="3399851282" sldId="275"/>
            <ac:cxnSpMk id="12" creationId="{7A79F224-A1E1-4A69-ABD9-C990FF6FBA4B}"/>
          </ac:cxnSpMkLst>
        </pc:cxnChg>
        <pc:cxnChg chg="add mod">
          <ac:chgData name="Georg Siebert" userId="b2d6f7a7b1e08e4a" providerId="LiveId" clId="{D91F6B9B-4E79-4C3C-BB4E-7D1993AF173B}" dt="2019-06-30T22:12:29.222" v="4453" actId="1076"/>
          <ac:cxnSpMkLst>
            <pc:docMk/>
            <pc:sldMk cId="3399851282" sldId="275"/>
            <ac:cxnSpMk id="13" creationId="{3CCA8705-E061-41AB-9DAD-87D00CA5FCED}"/>
          </ac:cxnSpMkLst>
        </pc:cxnChg>
        <pc:cxnChg chg="add mod">
          <ac:chgData name="Georg Siebert" userId="b2d6f7a7b1e08e4a" providerId="LiveId" clId="{D91F6B9B-4E79-4C3C-BB4E-7D1993AF173B}" dt="2019-06-30T21:34:54.025" v="3366" actId="108"/>
          <ac:cxnSpMkLst>
            <pc:docMk/>
            <pc:sldMk cId="3399851282" sldId="275"/>
            <ac:cxnSpMk id="14" creationId="{1D29CBDF-D1A1-4DC1-B934-BCCCCB220B53}"/>
          </ac:cxnSpMkLst>
        </pc:cxnChg>
        <pc:cxnChg chg="add del">
          <ac:chgData name="Georg Siebert" userId="b2d6f7a7b1e08e4a" providerId="LiveId" clId="{D91F6B9B-4E79-4C3C-BB4E-7D1993AF173B}" dt="2019-06-29T22:53:46.110" v="547" actId="478"/>
          <ac:cxnSpMkLst>
            <pc:docMk/>
            <pc:sldMk cId="3399851282" sldId="275"/>
            <ac:cxnSpMk id="18" creationId="{A1BCCAEA-095D-4FE2-8494-62DBB52442CA}"/>
          </ac:cxnSpMkLst>
        </pc:cxnChg>
        <pc:cxnChg chg="add mod">
          <ac:chgData name="Georg Siebert" userId="b2d6f7a7b1e08e4a" providerId="LiveId" clId="{D91F6B9B-4E79-4C3C-BB4E-7D1993AF173B}" dt="2019-06-30T21:34:54.025" v="3366" actId="108"/>
          <ac:cxnSpMkLst>
            <pc:docMk/>
            <pc:sldMk cId="3399851282" sldId="275"/>
            <ac:cxnSpMk id="19" creationId="{91B288C5-202D-4913-91B1-C14CE54DF3C4}"/>
          </ac:cxnSpMkLst>
        </pc:cxnChg>
      </pc:sldChg>
      <pc:sldChg chg="addSp delSp modSp add">
        <pc:chgData name="Georg Siebert" userId="b2d6f7a7b1e08e4a" providerId="LiveId" clId="{D91F6B9B-4E79-4C3C-BB4E-7D1993AF173B}" dt="2019-06-30T22:19:58.287" v="4614" actId="1076"/>
        <pc:sldMkLst>
          <pc:docMk/>
          <pc:sldMk cId="4090767651" sldId="276"/>
        </pc:sldMkLst>
        <pc:spChg chg="mod">
          <ac:chgData name="Georg Siebert" userId="b2d6f7a7b1e08e4a" providerId="LiveId" clId="{D91F6B9B-4E79-4C3C-BB4E-7D1993AF173B}" dt="2019-06-29T22:55:06.985" v="599" actId="14100"/>
          <ac:spMkLst>
            <pc:docMk/>
            <pc:sldMk cId="4090767651" sldId="276"/>
            <ac:spMk id="2" creationId="{B9EB417E-595D-40E2-955C-0571F7F463B2}"/>
          </ac:spMkLst>
        </pc:spChg>
        <pc:spChg chg="del">
          <ac:chgData name="Georg Siebert" userId="b2d6f7a7b1e08e4a" providerId="LiveId" clId="{D91F6B9B-4E79-4C3C-BB4E-7D1993AF173B}" dt="2019-06-29T22:55:37.090" v="602" actId="478"/>
          <ac:spMkLst>
            <pc:docMk/>
            <pc:sldMk cId="4090767651" sldId="276"/>
            <ac:spMk id="4" creationId="{F9D479F3-CA67-454A-B861-67158840933E}"/>
          </ac:spMkLst>
        </pc:spChg>
        <pc:spChg chg="mod">
          <ac:chgData name="Georg Siebert" userId="b2d6f7a7b1e08e4a" providerId="LiveId" clId="{D91F6B9B-4E79-4C3C-BB4E-7D1993AF173B}" dt="2019-06-29T22:55:10.629" v="600" actId="14100"/>
          <ac:spMkLst>
            <pc:docMk/>
            <pc:sldMk cId="4090767651" sldId="276"/>
            <ac:spMk id="10" creationId="{FAD49CBE-D799-4119-A950-8030E5990886}"/>
          </ac:spMkLst>
        </pc:spChg>
        <pc:spChg chg="add mod">
          <ac:chgData name="Georg Siebert" userId="b2d6f7a7b1e08e4a" providerId="LiveId" clId="{D91F6B9B-4E79-4C3C-BB4E-7D1993AF173B}" dt="2019-06-29T23:23:49.657" v="1225" actId="20577"/>
          <ac:spMkLst>
            <pc:docMk/>
            <pc:sldMk cId="4090767651" sldId="276"/>
            <ac:spMk id="23" creationId="{8E63E4F3-BECD-4C70-A8BA-A9418FB424DA}"/>
          </ac:spMkLst>
        </pc:spChg>
        <pc:spChg chg="add mod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25" creationId="{654B3435-FE63-4A12-942E-199444DE73E1}"/>
          </ac:spMkLst>
        </pc:spChg>
        <pc:spChg chg="add mod">
          <ac:chgData name="Georg Siebert" userId="b2d6f7a7b1e08e4a" providerId="LiveId" clId="{D91F6B9B-4E79-4C3C-BB4E-7D1993AF173B}" dt="2019-06-29T23:25:30.978" v="1252" actId="1076"/>
          <ac:spMkLst>
            <pc:docMk/>
            <pc:sldMk cId="4090767651" sldId="276"/>
            <ac:spMk id="27" creationId="{D9F7B9D3-0036-4822-9D64-4A7F98AF380D}"/>
          </ac:spMkLst>
        </pc:spChg>
        <pc:spChg chg="add mod">
          <ac:chgData name="Georg Siebert" userId="b2d6f7a7b1e08e4a" providerId="LiveId" clId="{D91F6B9B-4E79-4C3C-BB4E-7D1993AF173B}" dt="2019-06-29T23:25:35.244" v="1253" actId="1076"/>
          <ac:spMkLst>
            <pc:docMk/>
            <pc:sldMk cId="4090767651" sldId="276"/>
            <ac:spMk id="28" creationId="{E88BFE36-000E-4730-8E86-5A10B59F9A5D}"/>
          </ac:spMkLst>
        </pc:spChg>
        <pc:spChg chg="add mod">
          <ac:chgData name="Georg Siebert" userId="b2d6f7a7b1e08e4a" providerId="LiveId" clId="{D91F6B9B-4E79-4C3C-BB4E-7D1993AF173B}" dt="2019-06-29T23:26:50.468" v="1282" actId="1076"/>
          <ac:spMkLst>
            <pc:docMk/>
            <pc:sldMk cId="4090767651" sldId="276"/>
            <ac:spMk id="34" creationId="{741419F7-1FEB-4322-9AC4-313730BA3D52}"/>
          </ac:spMkLst>
        </pc:spChg>
        <pc:spChg chg="add mod">
          <ac:chgData name="Georg Siebert" userId="b2d6f7a7b1e08e4a" providerId="LiveId" clId="{D91F6B9B-4E79-4C3C-BB4E-7D1993AF173B}" dt="2019-06-29T23:27:05.640" v="1289" actId="1076"/>
          <ac:spMkLst>
            <pc:docMk/>
            <pc:sldMk cId="4090767651" sldId="276"/>
            <ac:spMk id="35" creationId="{683A73F8-23E3-437C-A519-523F8A992749}"/>
          </ac:spMkLst>
        </pc:spChg>
        <pc:spChg chg="add mod">
          <ac:chgData name="Georg Siebert" userId="b2d6f7a7b1e08e4a" providerId="LiveId" clId="{D91F6B9B-4E79-4C3C-BB4E-7D1993AF173B}" dt="2019-06-30T00:25:43.148" v="2959" actId="14100"/>
          <ac:spMkLst>
            <pc:docMk/>
            <pc:sldMk cId="4090767651" sldId="276"/>
            <ac:spMk id="40" creationId="{2FB50986-7F84-4FB5-8668-5CB82432D7B3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1" creationId="{8278B771-AE2D-4790-935A-252534EEB7AB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2" creationId="{DBABA0AA-F24A-4692-BFE3-28DE483F35BE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3" creationId="{DA354CEE-3E8B-44C0-96EC-7919F7F4F5F5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4" creationId="{7AAD6782-E298-4DF1-9F61-CB1297FCB1DE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5" creationId="{4A9FE951-6A12-4423-AF4F-66B4F0CF4A60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6" creationId="{2F7ACF8B-F366-4023-8AC3-CAB2FB617CCC}"/>
          </ac:spMkLst>
        </pc:spChg>
        <pc:spChg chg="add mod topLvl">
          <ac:chgData name="Georg Siebert" userId="b2d6f7a7b1e08e4a" providerId="LiveId" clId="{D91F6B9B-4E79-4C3C-BB4E-7D1993AF173B}" dt="2019-06-30T22:13:35.441" v="4461" actId="164"/>
          <ac:spMkLst>
            <pc:docMk/>
            <pc:sldMk cId="4090767651" sldId="276"/>
            <ac:spMk id="47" creationId="{AF35858A-2E58-4D1A-AFEB-0A7E09FF1D87}"/>
          </ac:spMkLst>
        </pc:spChg>
        <pc:grpChg chg="add del mod">
          <ac:chgData name="Georg Siebert" userId="b2d6f7a7b1e08e4a" providerId="LiveId" clId="{D91F6B9B-4E79-4C3C-BB4E-7D1993AF173B}" dt="2019-06-30T22:13:46.524" v="4462" actId="478"/>
          <ac:grpSpMkLst>
            <pc:docMk/>
            <pc:sldMk cId="4090767651" sldId="276"/>
            <ac:grpSpMk id="3" creationId="{6F0DF334-435D-437D-AFFA-0C7FCB56DE0D}"/>
          </ac:grpSpMkLst>
        </pc:grpChg>
        <pc:grpChg chg="add mod">
          <ac:chgData name="Georg Siebert" userId="b2d6f7a7b1e08e4a" providerId="LiveId" clId="{D91F6B9B-4E79-4C3C-BB4E-7D1993AF173B}" dt="2019-06-30T22:19:58.287" v="4614" actId="1076"/>
          <ac:grpSpMkLst>
            <pc:docMk/>
            <pc:sldMk cId="4090767651" sldId="276"/>
            <ac:grpSpMk id="29" creationId="{D70CA031-2209-4680-A00E-C0E977B9DD5D}"/>
          </ac:grpSpMkLst>
        </pc:grpChg>
        <pc:grpChg chg="add del mod">
          <ac:chgData name="Georg Siebert" userId="b2d6f7a7b1e08e4a" providerId="LiveId" clId="{D91F6B9B-4E79-4C3C-BB4E-7D1993AF173B}" dt="2019-06-30T22:12:51.558" v="4455" actId="165"/>
          <ac:grpSpMkLst>
            <pc:docMk/>
            <pc:sldMk cId="4090767651" sldId="276"/>
            <ac:grpSpMk id="48" creationId="{1EC7E433-85DB-4740-9955-82A880FD88B1}"/>
          </ac:grpSpMkLst>
        </pc:grpChg>
        <pc:picChg chg="add mod">
          <ac:chgData name="Georg Siebert" userId="b2d6f7a7b1e08e4a" providerId="LiveId" clId="{D91F6B9B-4E79-4C3C-BB4E-7D1993AF173B}" dt="2019-06-29T23:48:37.034" v="2256" actId="1076"/>
          <ac:picMkLst>
            <pc:docMk/>
            <pc:sldMk cId="4090767651" sldId="276"/>
            <ac:picMk id="7" creationId="{04F2F03E-BB78-4FC5-83D7-CF8EC01C90F0}"/>
          </ac:picMkLst>
        </pc:picChg>
        <pc:picChg chg="add mod">
          <ac:chgData name="Georg Siebert" userId="b2d6f7a7b1e08e4a" providerId="LiveId" clId="{D91F6B9B-4E79-4C3C-BB4E-7D1993AF173B}" dt="2019-06-29T23:48:47.381" v="2260" actId="1076"/>
          <ac:picMkLst>
            <pc:docMk/>
            <pc:sldMk cId="4090767651" sldId="276"/>
            <ac:picMk id="20" creationId="{FD656C9D-83B6-42E8-B5D4-76915DFD0679}"/>
          </ac:picMkLst>
        </pc:picChg>
        <pc:cxnChg chg="del">
          <ac:chgData name="Georg Siebert" userId="b2d6f7a7b1e08e4a" providerId="LiveId" clId="{D91F6B9B-4E79-4C3C-BB4E-7D1993AF173B}" dt="2019-06-29T22:55:34.616" v="601" actId="478"/>
          <ac:cxnSpMkLst>
            <pc:docMk/>
            <pc:sldMk cId="4090767651" sldId="276"/>
            <ac:cxnSpMk id="9" creationId="{027550CB-C8E6-4790-B8D9-62FE117B4AFD}"/>
          </ac:cxnSpMkLst>
        </pc:cxnChg>
        <pc:cxnChg chg="del">
          <ac:chgData name="Georg Siebert" userId="b2d6f7a7b1e08e4a" providerId="LiveId" clId="{D91F6B9B-4E79-4C3C-BB4E-7D1993AF173B}" dt="2019-06-29T22:55:34.616" v="601" actId="478"/>
          <ac:cxnSpMkLst>
            <pc:docMk/>
            <pc:sldMk cId="4090767651" sldId="276"/>
            <ac:cxnSpMk id="11" creationId="{078BE4DE-701E-4EA6-A069-9EB24FBDFFA2}"/>
          </ac:cxnSpMkLst>
        </pc:cxnChg>
        <pc:cxnChg chg="add del mod">
          <ac:chgData name="Georg Siebert" userId="b2d6f7a7b1e08e4a" providerId="LiveId" clId="{D91F6B9B-4E79-4C3C-BB4E-7D1993AF173B}" dt="2019-06-29T23:25:59.962" v="1256" actId="478"/>
          <ac:cxnSpMkLst>
            <pc:docMk/>
            <pc:sldMk cId="4090767651" sldId="276"/>
            <ac:cxnSpMk id="12" creationId="{C2D06834-0899-400E-94B4-81A36A2A5B6F}"/>
          </ac:cxnSpMkLst>
        </pc:cxnChg>
        <pc:cxnChg chg="del">
          <ac:chgData name="Georg Siebert" userId="b2d6f7a7b1e08e4a" providerId="LiveId" clId="{D91F6B9B-4E79-4C3C-BB4E-7D1993AF173B}" dt="2019-06-29T22:55:34.616" v="601" actId="478"/>
          <ac:cxnSpMkLst>
            <pc:docMk/>
            <pc:sldMk cId="4090767651" sldId="276"/>
            <ac:cxnSpMk id="14" creationId="{1D29CBDF-D1A1-4DC1-B934-BCCCCB220B53}"/>
          </ac:cxnSpMkLst>
        </pc:cxnChg>
        <pc:cxnChg chg="add mod">
          <ac:chgData name="Georg Siebert" userId="b2d6f7a7b1e08e4a" providerId="LiveId" clId="{D91F6B9B-4E79-4C3C-BB4E-7D1993AF173B}" dt="2019-06-29T23:23:24.747" v="1222" actId="14100"/>
          <ac:cxnSpMkLst>
            <pc:docMk/>
            <pc:sldMk cId="4090767651" sldId="276"/>
            <ac:cxnSpMk id="24" creationId="{4BFAA37D-EEBF-4C73-BBFC-D2C23A04490B}"/>
          </ac:cxnSpMkLst>
        </pc:cxnChg>
        <pc:cxnChg chg="add mod">
          <ac:chgData name="Georg Siebert" userId="b2d6f7a7b1e08e4a" providerId="LiveId" clId="{D91F6B9B-4E79-4C3C-BB4E-7D1993AF173B}" dt="2019-06-30T21:35:18.457" v="3368" actId="1582"/>
          <ac:cxnSpMkLst>
            <pc:docMk/>
            <pc:sldMk cId="4090767651" sldId="276"/>
            <ac:cxnSpMk id="36" creationId="{3C22AFB8-7076-4B4D-B821-6F3C2E85D71B}"/>
          </ac:cxnSpMkLst>
        </pc:cxnChg>
        <pc:cxnChg chg="add mod">
          <ac:chgData name="Georg Siebert" userId="b2d6f7a7b1e08e4a" providerId="LiveId" clId="{D91F6B9B-4E79-4C3C-BB4E-7D1993AF173B}" dt="2019-06-30T21:35:24.025" v="3370" actId="1076"/>
          <ac:cxnSpMkLst>
            <pc:docMk/>
            <pc:sldMk cId="4090767651" sldId="276"/>
            <ac:cxnSpMk id="39" creationId="{00E16BBF-E144-4565-B692-D153CD6276AD}"/>
          </ac:cxnSpMkLst>
        </pc:cxnChg>
      </pc:sldChg>
      <pc:sldChg chg="addSp delSp modSp add">
        <pc:chgData name="Georg Siebert" userId="b2d6f7a7b1e08e4a" providerId="LiveId" clId="{D91F6B9B-4E79-4C3C-BB4E-7D1993AF173B}" dt="2019-06-30T22:19:51.818" v="4613" actId="1076"/>
        <pc:sldMkLst>
          <pc:docMk/>
          <pc:sldMk cId="2246519994" sldId="277"/>
        </pc:sldMkLst>
        <pc:spChg chg="add mod">
          <ac:chgData name="Georg Siebert" userId="b2d6f7a7b1e08e4a" providerId="LiveId" clId="{D91F6B9B-4E79-4C3C-BB4E-7D1993AF173B}" dt="2019-06-30T00:25:21.429" v="2923" actId="14100"/>
          <ac:spMkLst>
            <pc:docMk/>
            <pc:sldMk cId="2246519994" sldId="277"/>
            <ac:spMk id="19" creationId="{0D7A5A11-987C-494E-8725-357453B29B53}"/>
          </ac:spMkLst>
        </pc:spChg>
        <pc:spChg chg="mod">
          <ac:chgData name="Georg Siebert" userId="b2d6f7a7b1e08e4a" providerId="LiveId" clId="{D91F6B9B-4E79-4C3C-BB4E-7D1993AF173B}" dt="2019-06-29T23:29:30.586" v="1337" actId="1076"/>
          <ac:spMkLst>
            <pc:docMk/>
            <pc:sldMk cId="2246519994" sldId="277"/>
            <ac:spMk id="23" creationId="{8E63E4F3-BECD-4C70-A8BA-A9418FB424DA}"/>
          </ac:spMkLst>
        </pc:spChg>
        <pc:spChg chg="mod">
          <ac:chgData name="Georg Siebert" userId="b2d6f7a7b1e08e4a" providerId="LiveId" clId="{D91F6B9B-4E79-4C3C-BB4E-7D1993AF173B}" dt="2019-06-29T23:56:16.896" v="2371" actId="1076"/>
          <ac:spMkLst>
            <pc:docMk/>
            <pc:sldMk cId="2246519994" sldId="277"/>
            <ac:spMk id="27" creationId="{D9F7B9D3-0036-4822-9D64-4A7F98AF380D}"/>
          </ac:spMkLst>
        </pc:spChg>
        <pc:spChg chg="mod">
          <ac:chgData name="Georg Siebert" userId="b2d6f7a7b1e08e4a" providerId="LiveId" clId="{D91F6B9B-4E79-4C3C-BB4E-7D1993AF173B}" dt="2019-06-29T23:41:27.958" v="1916" actId="1076"/>
          <ac:spMkLst>
            <pc:docMk/>
            <pc:sldMk cId="2246519994" sldId="277"/>
            <ac:spMk id="28" creationId="{E88BFE36-000E-4730-8E86-5A10B59F9A5D}"/>
          </ac:spMkLst>
        </pc:spChg>
        <pc:grpChg chg="add del mod">
          <ac:chgData name="Georg Siebert" userId="b2d6f7a7b1e08e4a" providerId="LiveId" clId="{D91F6B9B-4E79-4C3C-BB4E-7D1993AF173B}" dt="2019-06-30T22:13:54.362" v="4464" actId="478"/>
          <ac:grpSpMkLst>
            <pc:docMk/>
            <pc:sldMk cId="2246519994" sldId="277"/>
            <ac:grpSpMk id="21" creationId="{6A051330-4C49-429E-A151-A35E72EBE56B}"/>
          </ac:grpSpMkLst>
        </pc:grpChg>
        <pc:grpChg chg="add mod">
          <ac:chgData name="Georg Siebert" userId="b2d6f7a7b1e08e4a" providerId="LiveId" clId="{D91F6B9B-4E79-4C3C-BB4E-7D1993AF173B}" dt="2019-06-30T22:19:51.818" v="4613" actId="1076"/>
          <ac:grpSpMkLst>
            <pc:docMk/>
            <pc:sldMk cId="2246519994" sldId="277"/>
            <ac:grpSpMk id="33" creationId="{A0B5391B-4996-4A6F-A782-DE3136A6F4C3}"/>
          </ac:grpSpMkLst>
        </pc:grpChg>
        <pc:picChg chg="add mod">
          <ac:chgData name="Georg Siebert" userId="b2d6f7a7b1e08e4a" providerId="LiveId" clId="{D91F6B9B-4E79-4C3C-BB4E-7D1993AF173B}" dt="2019-06-29T23:56:05.957" v="2368" actId="1076"/>
          <ac:picMkLst>
            <pc:docMk/>
            <pc:sldMk cId="2246519994" sldId="277"/>
            <ac:picMk id="4" creationId="{1D5C538C-8E1C-42D5-A86B-209233AB5FE0}"/>
          </ac:picMkLst>
        </pc:picChg>
        <pc:picChg chg="del">
          <ac:chgData name="Georg Siebert" userId="b2d6f7a7b1e08e4a" providerId="LiveId" clId="{D91F6B9B-4E79-4C3C-BB4E-7D1993AF173B}" dt="2019-06-29T23:30:15.806" v="1344" actId="478"/>
          <ac:picMkLst>
            <pc:docMk/>
            <pc:sldMk cId="2246519994" sldId="277"/>
            <ac:picMk id="7" creationId="{04F2F03E-BB78-4FC5-83D7-CF8EC01C90F0}"/>
          </ac:picMkLst>
        </pc:picChg>
        <pc:picChg chg="add mod">
          <ac:chgData name="Georg Siebert" userId="b2d6f7a7b1e08e4a" providerId="LiveId" clId="{D91F6B9B-4E79-4C3C-BB4E-7D1993AF173B}" dt="2019-06-29T23:56:09.194" v="2370" actId="1076"/>
          <ac:picMkLst>
            <pc:docMk/>
            <pc:sldMk cId="2246519994" sldId="277"/>
            <ac:picMk id="8" creationId="{1E473D18-2604-42FB-8EFF-DBA377A31BDE}"/>
          </ac:picMkLst>
        </pc:picChg>
        <pc:picChg chg="del">
          <ac:chgData name="Georg Siebert" userId="b2d6f7a7b1e08e4a" providerId="LiveId" clId="{D91F6B9B-4E79-4C3C-BB4E-7D1993AF173B}" dt="2019-06-29T23:33:08.799" v="1349" actId="478"/>
          <ac:picMkLst>
            <pc:docMk/>
            <pc:sldMk cId="2246519994" sldId="277"/>
            <ac:picMk id="20" creationId="{FD656C9D-83B6-42E8-B5D4-76915DFD0679}"/>
          </ac:picMkLst>
        </pc:picChg>
        <pc:cxnChg chg="mod">
          <ac:chgData name="Georg Siebert" userId="b2d6f7a7b1e08e4a" providerId="LiveId" clId="{D91F6B9B-4E79-4C3C-BB4E-7D1993AF173B}" dt="2019-06-30T21:35:47" v="3372" actId="1582"/>
          <ac:cxnSpMkLst>
            <pc:docMk/>
            <pc:sldMk cId="2246519994" sldId="277"/>
            <ac:cxnSpMk id="36" creationId="{3C22AFB8-7076-4B4D-B821-6F3C2E85D71B}"/>
          </ac:cxnSpMkLst>
        </pc:cxnChg>
        <pc:cxnChg chg="mod">
          <ac:chgData name="Georg Siebert" userId="b2d6f7a7b1e08e4a" providerId="LiveId" clId="{D91F6B9B-4E79-4C3C-BB4E-7D1993AF173B}" dt="2019-06-30T21:35:51.487" v="3373" actId="108"/>
          <ac:cxnSpMkLst>
            <pc:docMk/>
            <pc:sldMk cId="2246519994" sldId="277"/>
            <ac:cxnSpMk id="39" creationId="{00E16BBF-E144-4565-B692-D153CD6276AD}"/>
          </ac:cxnSpMkLst>
        </pc:cxnChg>
      </pc:sldChg>
      <pc:sldChg chg="addSp delSp modSp add">
        <pc:chgData name="Georg Siebert" userId="b2d6f7a7b1e08e4a" providerId="LiveId" clId="{D91F6B9B-4E79-4C3C-BB4E-7D1993AF173B}" dt="2019-06-30T22:19:47.277" v="4612" actId="1076"/>
        <pc:sldMkLst>
          <pc:docMk/>
          <pc:sldMk cId="450406258" sldId="278"/>
        </pc:sldMkLst>
        <pc:spChg chg="add mod">
          <ac:chgData name="Georg Siebert" userId="b2d6f7a7b1e08e4a" providerId="LiveId" clId="{D91F6B9B-4E79-4C3C-BB4E-7D1993AF173B}" dt="2019-06-30T00:25:55.641" v="2980" actId="20577"/>
          <ac:spMkLst>
            <pc:docMk/>
            <pc:sldMk cId="450406258" sldId="278"/>
            <ac:spMk id="17" creationId="{5A50855E-8913-486D-AC6D-A5C17E601697}"/>
          </ac:spMkLst>
        </pc:spChg>
        <pc:spChg chg="mod">
          <ac:chgData name="Georg Siebert" userId="b2d6f7a7b1e08e4a" providerId="LiveId" clId="{D91F6B9B-4E79-4C3C-BB4E-7D1993AF173B}" dt="2019-06-29T23:37:44.001" v="1640" actId="1076"/>
          <ac:spMkLst>
            <pc:docMk/>
            <pc:sldMk cId="450406258" sldId="278"/>
            <ac:spMk id="23" creationId="{8E63E4F3-BECD-4C70-A8BA-A9418FB424DA}"/>
          </ac:spMkLst>
        </pc:spChg>
        <pc:spChg chg="mod">
          <ac:chgData name="Georg Siebert" userId="b2d6f7a7b1e08e4a" providerId="LiveId" clId="{D91F6B9B-4E79-4C3C-BB4E-7D1993AF173B}" dt="2019-06-29T23:39:08.706" v="1670" actId="1076"/>
          <ac:spMkLst>
            <pc:docMk/>
            <pc:sldMk cId="450406258" sldId="278"/>
            <ac:spMk id="27" creationId="{D9F7B9D3-0036-4822-9D64-4A7F98AF380D}"/>
          </ac:spMkLst>
        </pc:spChg>
        <pc:spChg chg="mod">
          <ac:chgData name="Georg Siebert" userId="b2d6f7a7b1e08e4a" providerId="LiveId" clId="{D91F6B9B-4E79-4C3C-BB4E-7D1993AF173B}" dt="2019-06-29T23:40:22.155" v="1810" actId="20577"/>
          <ac:spMkLst>
            <pc:docMk/>
            <pc:sldMk cId="450406258" sldId="278"/>
            <ac:spMk id="28" creationId="{E88BFE36-000E-4730-8E86-5A10B59F9A5D}"/>
          </ac:spMkLst>
        </pc:spChg>
        <pc:spChg chg="del mod">
          <ac:chgData name="Georg Siebert" userId="b2d6f7a7b1e08e4a" providerId="LiveId" clId="{D91F6B9B-4E79-4C3C-BB4E-7D1993AF173B}" dt="2019-06-29T23:37:59.638" v="1644" actId="478"/>
          <ac:spMkLst>
            <pc:docMk/>
            <pc:sldMk cId="450406258" sldId="278"/>
            <ac:spMk id="34" creationId="{741419F7-1FEB-4322-9AC4-313730BA3D52}"/>
          </ac:spMkLst>
        </pc:spChg>
        <pc:spChg chg="mod">
          <ac:chgData name="Georg Siebert" userId="b2d6f7a7b1e08e4a" providerId="LiveId" clId="{D91F6B9B-4E79-4C3C-BB4E-7D1993AF173B}" dt="2019-06-29T23:38:46.424" v="1653" actId="1076"/>
          <ac:spMkLst>
            <pc:docMk/>
            <pc:sldMk cId="450406258" sldId="278"/>
            <ac:spMk id="35" creationId="{683A73F8-23E3-437C-A519-523F8A992749}"/>
          </ac:spMkLst>
        </pc:spChg>
        <pc:grpChg chg="add del mod">
          <ac:chgData name="Georg Siebert" userId="b2d6f7a7b1e08e4a" providerId="LiveId" clId="{D91F6B9B-4E79-4C3C-BB4E-7D1993AF173B}" dt="2019-06-30T22:14:00.141" v="4466" actId="478"/>
          <ac:grpSpMkLst>
            <pc:docMk/>
            <pc:sldMk cId="450406258" sldId="278"/>
            <ac:grpSpMk id="18" creationId="{A193F9ED-7FCA-4E9A-8D29-24844D6616B8}"/>
          </ac:grpSpMkLst>
        </pc:grpChg>
        <pc:grpChg chg="add mod">
          <ac:chgData name="Georg Siebert" userId="b2d6f7a7b1e08e4a" providerId="LiveId" clId="{D91F6B9B-4E79-4C3C-BB4E-7D1993AF173B}" dt="2019-06-30T22:19:47.277" v="4612" actId="1076"/>
          <ac:grpSpMkLst>
            <pc:docMk/>
            <pc:sldMk cId="450406258" sldId="278"/>
            <ac:grpSpMk id="30" creationId="{2F463FAC-A6EC-4961-8932-45BCB38D1D88}"/>
          </ac:grpSpMkLst>
        </pc:grpChg>
        <pc:picChg chg="add mod">
          <ac:chgData name="Georg Siebert" userId="b2d6f7a7b1e08e4a" providerId="LiveId" clId="{D91F6B9B-4E79-4C3C-BB4E-7D1993AF173B}" dt="2019-06-29T23:56:26.204" v="2373" actId="1076"/>
          <ac:picMkLst>
            <pc:docMk/>
            <pc:sldMk cId="450406258" sldId="278"/>
            <ac:picMk id="3" creationId="{7FC0150C-56AD-493A-98C8-A940B9196D14}"/>
          </ac:picMkLst>
        </pc:picChg>
        <pc:picChg chg="del">
          <ac:chgData name="Georg Siebert" userId="b2d6f7a7b1e08e4a" providerId="LiveId" clId="{D91F6B9B-4E79-4C3C-BB4E-7D1993AF173B}" dt="2019-06-29T23:37:55.505" v="1641" actId="478"/>
          <ac:picMkLst>
            <pc:docMk/>
            <pc:sldMk cId="450406258" sldId="278"/>
            <ac:picMk id="4" creationId="{1D5C538C-8E1C-42D5-A86B-209233AB5FE0}"/>
          </ac:picMkLst>
        </pc:picChg>
        <pc:picChg chg="del mod">
          <ac:chgData name="Georg Siebert" userId="b2d6f7a7b1e08e4a" providerId="LiveId" clId="{D91F6B9B-4E79-4C3C-BB4E-7D1993AF173B}" dt="2019-06-29T23:38:01.854" v="1647" actId="478"/>
          <ac:picMkLst>
            <pc:docMk/>
            <pc:sldMk cId="450406258" sldId="278"/>
            <ac:picMk id="8" creationId="{1E473D18-2604-42FB-8EFF-DBA377A31BDE}"/>
          </ac:picMkLst>
        </pc:picChg>
        <pc:cxnChg chg="del">
          <ac:chgData name="Georg Siebert" userId="b2d6f7a7b1e08e4a" providerId="LiveId" clId="{D91F6B9B-4E79-4C3C-BB4E-7D1993AF173B}" dt="2019-06-29T23:38:00.344" v="1645" actId="478"/>
          <ac:cxnSpMkLst>
            <pc:docMk/>
            <pc:sldMk cId="450406258" sldId="278"/>
            <ac:cxnSpMk id="36" creationId="{3C22AFB8-7076-4B4D-B821-6F3C2E85D71B}"/>
          </ac:cxnSpMkLst>
        </pc:cxnChg>
        <pc:cxnChg chg="mod">
          <ac:chgData name="Georg Siebert" userId="b2d6f7a7b1e08e4a" providerId="LiveId" clId="{D91F6B9B-4E79-4C3C-BB4E-7D1993AF173B}" dt="2019-06-30T21:35:57.984" v="3374" actId="1582"/>
          <ac:cxnSpMkLst>
            <pc:docMk/>
            <pc:sldMk cId="450406258" sldId="278"/>
            <ac:cxnSpMk id="39" creationId="{00E16BBF-E144-4565-B692-D153CD6276AD}"/>
          </ac:cxnSpMkLst>
        </pc:cxnChg>
      </pc:sldChg>
      <pc:sldChg chg="addSp delSp modSp add">
        <pc:chgData name="Georg Siebert" userId="b2d6f7a7b1e08e4a" providerId="LiveId" clId="{D91F6B9B-4E79-4C3C-BB4E-7D1993AF173B}" dt="2019-06-30T22:19:40.362" v="4611" actId="1076"/>
        <pc:sldMkLst>
          <pc:docMk/>
          <pc:sldMk cId="1238918052" sldId="279"/>
        </pc:sldMkLst>
        <pc:spChg chg="mod">
          <ac:chgData name="Georg Siebert" userId="b2d6f7a7b1e08e4a" providerId="LiveId" clId="{D91F6B9B-4E79-4C3C-BB4E-7D1993AF173B}" dt="2019-06-29T23:42:21.714" v="1942" actId="20577"/>
          <ac:spMkLst>
            <pc:docMk/>
            <pc:sldMk cId="1238918052" sldId="279"/>
            <ac:spMk id="2" creationId="{B9EB417E-595D-40E2-955C-0571F7F463B2}"/>
          </ac:spMkLst>
        </pc:spChg>
        <pc:spChg chg="add mod">
          <ac:chgData name="Georg Siebert" userId="b2d6f7a7b1e08e4a" providerId="LiveId" clId="{D91F6B9B-4E79-4C3C-BB4E-7D1993AF173B}" dt="2019-06-30T00:26:07.337" v="3002" actId="14100"/>
          <ac:spMkLst>
            <pc:docMk/>
            <pc:sldMk cId="1238918052" sldId="279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29T23:41:56.363" v="1922" actId="20577"/>
          <ac:spMkLst>
            <pc:docMk/>
            <pc:sldMk cId="1238918052" sldId="279"/>
            <ac:spMk id="23" creationId="{8E63E4F3-BECD-4C70-A8BA-A9418FB424DA}"/>
          </ac:spMkLst>
        </pc:spChg>
        <pc:spChg chg="del mod">
          <ac:chgData name="Georg Siebert" userId="b2d6f7a7b1e08e4a" providerId="LiveId" clId="{D91F6B9B-4E79-4C3C-BB4E-7D1993AF173B}" dt="2019-06-29T23:44:12.540" v="2011" actId="478"/>
          <ac:spMkLst>
            <pc:docMk/>
            <pc:sldMk cId="1238918052" sldId="279"/>
            <ac:spMk id="27" creationId="{D9F7B9D3-0036-4822-9D64-4A7F98AF380D}"/>
          </ac:spMkLst>
        </pc:spChg>
        <pc:spChg chg="mod">
          <ac:chgData name="Georg Siebert" userId="b2d6f7a7b1e08e4a" providerId="LiveId" clId="{D91F6B9B-4E79-4C3C-BB4E-7D1993AF173B}" dt="2019-06-29T23:55:31.560" v="2366" actId="1076"/>
          <ac:spMkLst>
            <pc:docMk/>
            <pc:sldMk cId="1238918052" sldId="279"/>
            <ac:spMk id="28" creationId="{E88BFE36-000E-4730-8E86-5A10B59F9A5D}"/>
          </ac:spMkLst>
        </pc:spChg>
        <pc:spChg chg="del mod">
          <ac:chgData name="Georg Siebert" userId="b2d6f7a7b1e08e4a" providerId="LiveId" clId="{D91F6B9B-4E79-4C3C-BB4E-7D1993AF173B}" dt="2019-06-29T23:47:40.475" v="2252" actId="478"/>
          <ac:spMkLst>
            <pc:docMk/>
            <pc:sldMk cId="1238918052" sldId="279"/>
            <ac:spMk id="35" creationId="{683A73F8-23E3-437C-A519-523F8A992749}"/>
          </ac:spMkLst>
        </pc:spChg>
        <pc:grpChg chg="add del mod">
          <ac:chgData name="Georg Siebert" userId="b2d6f7a7b1e08e4a" providerId="LiveId" clId="{D91F6B9B-4E79-4C3C-BB4E-7D1993AF173B}" dt="2019-06-30T22:14:04.016" v="4468" actId="478"/>
          <ac:grpSpMkLst>
            <pc:docMk/>
            <pc:sldMk cId="1238918052" sldId="279"/>
            <ac:grpSpMk id="16" creationId="{CB6D160A-229B-407D-904D-BAB489F99243}"/>
          </ac:grpSpMkLst>
        </pc:grpChg>
        <pc:grpChg chg="add mod">
          <ac:chgData name="Georg Siebert" userId="b2d6f7a7b1e08e4a" providerId="LiveId" clId="{D91F6B9B-4E79-4C3C-BB4E-7D1993AF173B}" dt="2019-06-30T22:19:40.362" v="4611" actId="1076"/>
          <ac:grpSpMkLst>
            <pc:docMk/>
            <pc:sldMk cId="1238918052" sldId="279"/>
            <ac:grpSpMk id="26" creationId="{BF9FAAF7-DE2C-4995-89B6-4EFE33DBFB01}"/>
          </ac:grpSpMkLst>
        </pc:grpChg>
        <pc:picChg chg="del">
          <ac:chgData name="Georg Siebert" userId="b2d6f7a7b1e08e4a" providerId="LiveId" clId="{D91F6B9B-4E79-4C3C-BB4E-7D1993AF173B}" dt="2019-06-29T23:43:39.576" v="2006" actId="478"/>
          <ac:picMkLst>
            <pc:docMk/>
            <pc:sldMk cId="1238918052" sldId="279"/>
            <ac:picMk id="3" creationId="{7FC0150C-56AD-493A-98C8-A940B9196D14}"/>
          </ac:picMkLst>
        </pc:picChg>
        <pc:picChg chg="add mod">
          <ac:chgData name="Georg Siebert" userId="b2d6f7a7b1e08e4a" providerId="LiveId" clId="{D91F6B9B-4E79-4C3C-BB4E-7D1993AF173B}" dt="2019-06-29T23:55:24.609" v="2364" actId="1076"/>
          <ac:picMkLst>
            <pc:docMk/>
            <pc:sldMk cId="1238918052" sldId="279"/>
            <ac:picMk id="4" creationId="{2CF03F94-AB4F-4A2A-9327-C43BCE75A03B}"/>
          </ac:picMkLst>
        </pc:picChg>
        <pc:picChg chg="add mod">
          <ac:chgData name="Georg Siebert" userId="b2d6f7a7b1e08e4a" providerId="LiveId" clId="{D91F6B9B-4E79-4C3C-BB4E-7D1993AF173B}" dt="2019-06-29T23:55:25.495" v="2365" actId="1076"/>
          <ac:picMkLst>
            <pc:docMk/>
            <pc:sldMk cId="1238918052" sldId="279"/>
            <ac:picMk id="7" creationId="{AB30ECB4-0C41-4DBC-91A8-022F2888382B}"/>
          </ac:picMkLst>
        </pc:picChg>
        <pc:cxnChg chg="del">
          <ac:chgData name="Georg Siebert" userId="b2d6f7a7b1e08e4a" providerId="LiveId" clId="{D91F6B9B-4E79-4C3C-BB4E-7D1993AF173B}" dt="2019-06-29T23:47:38.467" v="2250" actId="478"/>
          <ac:cxnSpMkLst>
            <pc:docMk/>
            <pc:sldMk cId="1238918052" sldId="279"/>
            <ac:cxnSpMk id="39" creationId="{00E16BBF-E144-4565-B692-D153CD6276AD}"/>
          </ac:cxnSpMkLst>
        </pc:cxnChg>
      </pc:sldChg>
      <pc:sldChg chg="addSp delSp modSp add">
        <pc:chgData name="Georg Siebert" userId="b2d6f7a7b1e08e4a" providerId="LiveId" clId="{D91F6B9B-4E79-4C3C-BB4E-7D1993AF173B}" dt="2019-06-30T22:19:32.318" v="4609" actId="1076"/>
        <pc:sldMkLst>
          <pc:docMk/>
          <pc:sldMk cId="1781892058" sldId="280"/>
        </pc:sldMkLst>
        <pc:spChg chg="mod">
          <ac:chgData name="Georg Siebert" userId="b2d6f7a7b1e08e4a" providerId="LiveId" clId="{D91F6B9B-4E79-4C3C-BB4E-7D1993AF173B}" dt="2019-06-29T23:46:59.336" v="2177" actId="20577"/>
          <ac:spMkLst>
            <pc:docMk/>
            <pc:sldMk cId="1781892058" sldId="280"/>
            <ac:spMk id="23" creationId="{8E63E4F3-BECD-4C70-A8BA-A9418FB424DA}"/>
          </ac:spMkLst>
        </pc:spChg>
        <pc:spChg chg="mod">
          <ac:chgData name="Georg Siebert" userId="b2d6f7a7b1e08e4a" providerId="LiveId" clId="{D91F6B9B-4E79-4C3C-BB4E-7D1993AF173B}" dt="2019-06-29T23:47:30.245" v="2247" actId="1076"/>
          <ac:spMkLst>
            <pc:docMk/>
            <pc:sldMk cId="1781892058" sldId="280"/>
            <ac:spMk id="28" creationId="{E88BFE36-000E-4730-8E86-5A10B59F9A5D}"/>
          </ac:spMkLst>
        </pc:spChg>
        <pc:spChg chg="del">
          <ac:chgData name="Georg Siebert" userId="b2d6f7a7b1e08e4a" providerId="LiveId" clId="{D91F6B9B-4E79-4C3C-BB4E-7D1993AF173B}" dt="2019-06-29T23:47:43.480" v="2253" actId="478"/>
          <ac:spMkLst>
            <pc:docMk/>
            <pc:sldMk cId="1781892058" sldId="280"/>
            <ac:spMk id="35" creationId="{683A73F8-23E3-437C-A519-523F8A992749}"/>
          </ac:spMkLst>
        </pc:spChg>
        <pc:grpChg chg="add del mod">
          <ac:chgData name="Georg Siebert" userId="b2d6f7a7b1e08e4a" providerId="LiveId" clId="{D91F6B9B-4E79-4C3C-BB4E-7D1993AF173B}" dt="2019-06-30T22:14:09.143" v="4470" actId="478"/>
          <ac:grpSpMkLst>
            <pc:docMk/>
            <pc:sldMk cId="1781892058" sldId="280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9:32.318" v="4609" actId="1076"/>
          <ac:grpSpMkLst>
            <pc:docMk/>
            <pc:sldMk cId="1781892058" sldId="280"/>
            <ac:grpSpMk id="22" creationId="{F6C5FD31-C1BC-438A-8711-365697547E14}"/>
          </ac:grpSpMkLst>
        </pc:grpChg>
        <pc:picChg chg="del">
          <ac:chgData name="Georg Siebert" userId="b2d6f7a7b1e08e4a" providerId="LiveId" clId="{D91F6B9B-4E79-4C3C-BB4E-7D1993AF173B}" dt="2019-06-29T23:47:31.148" v="2248" actId="478"/>
          <ac:picMkLst>
            <pc:docMk/>
            <pc:sldMk cId="1781892058" sldId="280"/>
            <ac:picMk id="4" creationId="{2CF03F94-AB4F-4A2A-9327-C43BCE75A03B}"/>
          </ac:picMkLst>
        </pc:picChg>
        <pc:picChg chg="del">
          <ac:chgData name="Georg Siebert" userId="b2d6f7a7b1e08e4a" providerId="LiveId" clId="{D91F6B9B-4E79-4C3C-BB4E-7D1993AF173B}" dt="2019-06-29T23:47:32.482" v="2249" actId="478"/>
          <ac:picMkLst>
            <pc:docMk/>
            <pc:sldMk cId="1781892058" sldId="280"/>
            <ac:picMk id="7" creationId="{AB30ECB4-0C41-4DBC-91A8-022F2888382B}"/>
          </ac:picMkLst>
        </pc:picChg>
        <pc:cxnChg chg="del">
          <ac:chgData name="Georg Siebert" userId="b2d6f7a7b1e08e4a" providerId="LiveId" clId="{D91F6B9B-4E79-4C3C-BB4E-7D1993AF173B}" dt="2019-06-29T23:47:44.723" v="2254" actId="478"/>
          <ac:cxnSpMkLst>
            <pc:docMk/>
            <pc:sldMk cId="1781892058" sldId="280"/>
            <ac:cxnSpMk id="39" creationId="{00E16BBF-E144-4565-B692-D153CD6276AD}"/>
          </ac:cxnSpMkLst>
        </pc:cxnChg>
      </pc:sldChg>
      <pc:sldChg chg="addSp delSp modSp add">
        <pc:chgData name="Georg Siebert" userId="b2d6f7a7b1e08e4a" providerId="LiveId" clId="{D91F6B9B-4E79-4C3C-BB4E-7D1993AF173B}" dt="2019-06-30T22:19:28.128" v="4608" actId="1076"/>
        <pc:sldMkLst>
          <pc:docMk/>
          <pc:sldMk cId="1346487992" sldId="281"/>
        </pc:sldMkLst>
        <pc:spChg chg="mod">
          <ac:chgData name="Georg Siebert" userId="b2d6f7a7b1e08e4a" providerId="LiveId" clId="{D91F6B9B-4E79-4C3C-BB4E-7D1993AF173B}" dt="2019-06-29T23:57:25.223" v="2412" actId="20577"/>
          <ac:spMkLst>
            <pc:docMk/>
            <pc:sldMk cId="1346487992" sldId="281"/>
            <ac:spMk id="2" creationId="{B9EB417E-595D-40E2-955C-0571F7F463B2}"/>
          </ac:spMkLst>
        </pc:spChg>
        <pc:spChg chg="add del mod">
          <ac:chgData name="Georg Siebert" userId="b2d6f7a7b1e08e4a" providerId="LiveId" clId="{D91F6B9B-4E79-4C3C-BB4E-7D1993AF173B}" dt="2019-06-30T00:22:34.556" v="2845" actId="478"/>
          <ac:spMkLst>
            <pc:docMk/>
            <pc:sldMk cId="1346487992" sldId="281"/>
            <ac:spMk id="4" creationId="{A815F308-0250-454C-9FF0-DAA626E09BFB}"/>
          </ac:spMkLst>
        </pc:spChg>
        <pc:spChg chg="del">
          <ac:chgData name="Georg Siebert" userId="b2d6f7a7b1e08e4a" providerId="LiveId" clId="{D91F6B9B-4E79-4C3C-BB4E-7D1993AF173B}" dt="2019-06-30T00:10:49.185" v="2688" actId="478"/>
          <ac:spMkLst>
            <pc:docMk/>
            <pc:sldMk cId="1346487992" sldId="281"/>
            <ac:spMk id="5" creationId="{8BFF3698-21CA-4C72-8E53-019BBE69F67C}"/>
          </ac:spMkLst>
        </pc:spChg>
        <pc:spChg chg="mod">
          <ac:chgData name="Georg Siebert" userId="b2d6f7a7b1e08e4a" providerId="LiveId" clId="{D91F6B9B-4E79-4C3C-BB4E-7D1993AF173B}" dt="2019-06-29T23:57:44.560" v="2438" actId="14100"/>
          <ac:spMkLst>
            <pc:docMk/>
            <pc:sldMk cId="1346487992" sldId="281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5:03.836" v="4257" actId="113"/>
          <ac:spMkLst>
            <pc:docMk/>
            <pc:sldMk cId="1346487992" sldId="281"/>
            <ac:spMk id="16" creationId="{A559EA19-A795-4038-ABCB-6CD1F126B39B}"/>
          </ac:spMkLst>
        </pc:spChg>
        <pc:spChg chg="del">
          <ac:chgData name="Georg Siebert" userId="b2d6f7a7b1e08e4a" providerId="LiveId" clId="{D91F6B9B-4E79-4C3C-BB4E-7D1993AF173B}" dt="2019-06-29T23:57:50.549" v="2439" actId="478"/>
          <ac:spMkLst>
            <pc:docMk/>
            <pc:sldMk cId="1346487992" sldId="281"/>
            <ac:spMk id="23" creationId="{8E63E4F3-BECD-4C70-A8BA-A9418FB424DA}"/>
          </ac:spMkLst>
        </pc:spChg>
        <pc:spChg chg="del mod">
          <ac:chgData name="Georg Siebert" userId="b2d6f7a7b1e08e4a" providerId="LiveId" clId="{D91F6B9B-4E79-4C3C-BB4E-7D1993AF173B}" dt="2019-06-29T23:57:57.654" v="2442" actId="478"/>
          <ac:spMkLst>
            <pc:docMk/>
            <pc:sldMk cId="1346487992" sldId="281"/>
            <ac:spMk id="28" creationId="{E88BFE36-000E-4730-8E86-5A10B59F9A5D}"/>
          </ac:spMkLst>
        </pc:spChg>
        <pc:spChg chg="add del mod">
          <ac:chgData name="Georg Siebert" userId="b2d6f7a7b1e08e4a" providerId="LiveId" clId="{D91F6B9B-4E79-4C3C-BB4E-7D1993AF173B}" dt="2019-06-30T00:22:36.525" v="2846" actId="478"/>
          <ac:spMkLst>
            <pc:docMk/>
            <pc:sldMk cId="1346487992" sldId="281"/>
            <ac:spMk id="31" creationId="{C00A493C-11AB-44BA-8016-5533BCA2132E}"/>
          </ac:spMkLst>
        </pc:spChg>
        <pc:grpChg chg="del">
          <ac:chgData name="Georg Siebert" userId="b2d6f7a7b1e08e4a" providerId="LiveId" clId="{D91F6B9B-4E79-4C3C-BB4E-7D1993AF173B}" dt="2019-06-30T22:14:13.305" v="4472" actId="478"/>
          <ac:grpSpMkLst>
            <pc:docMk/>
            <pc:sldMk cId="1346487992" sldId="281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9:28.128" v="4608" actId="1076"/>
          <ac:grpSpMkLst>
            <pc:docMk/>
            <pc:sldMk cId="1346487992" sldId="281"/>
            <ac:grpSpMk id="23" creationId="{956B2F43-C5FF-49CA-AE93-F6D73B34CB7D}"/>
          </ac:grpSpMkLst>
        </pc:grpChg>
        <pc:graphicFrameChg chg="add del mod modGraphic">
          <ac:chgData name="Georg Siebert" userId="b2d6f7a7b1e08e4a" providerId="LiveId" clId="{D91F6B9B-4E79-4C3C-BB4E-7D1993AF173B}" dt="2019-06-30T00:03:12.176" v="2447" actId="478"/>
          <ac:graphicFrameMkLst>
            <pc:docMk/>
            <pc:sldMk cId="1346487992" sldId="281"/>
            <ac:graphicFrameMk id="3" creationId="{1428A4C7-BD5E-4235-A9EC-C66C22A48E3A}"/>
          </ac:graphicFrameMkLst>
        </pc:graphicFrameChg>
        <pc:graphicFrameChg chg="add mod modGraphic">
          <ac:chgData name="Georg Siebert" userId="b2d6f7a7b1e08e4a" providerId="LiveId" clId="{D91F6B9B-4E79-4C3C-BB4E-7D1993AF173B}" dt="2019-06-30T21:36:51.129" v="3386" actId="20577"/>
          <ac:graphicFrameMkLst>
            <pc:docMk/>
            <pc:sldMk cId="1346487992" sldId="281"/>
            <ac:graphicFrameMk id="7" creationId="{D6D08B71-0B4F-4778-B0AE-4BBBC6AA16F3}"/>
          </ac:graphicFrameMkLst>
        </pc:graphicFrameChg>
        <pc:graphicFrameChg chg="add del mod modGraphic">
          <ac:chgData name="Georg Siebert" userId="b2d6f7a7b1e08e4a" providerId="LiveId" clId="{D91F6B9B-4E79-4C3C-BB4E-7D1993AF173B}" dt="2019-06-30T00:21:10.287" v="2807" actId="478"/>
          <ac:graphicFrameMkLst>
            <pc:docMk/>
            <pc:sldMk cId="1346487992" sldId="281"/>
            <ac:graphicFrameMk id="32" creationId="{FF7AF081-0C2B-47DF-8466-1283F1949B44}"/>
          </ac:graphicFrameMkLst>
        </pc:graphicFrameChg>
        <pc:cxnChg chg="add mod">
          <ac:chgData name="Georg Siebert" userId="b2d6f7a7b1e08e4a" providerId="LiveId" clId="{D91F6B9B-4E79-4C3C-BB4E-7D1993AF173B}" dt="2019-06-30T21:36:16.977" v="3375" actId="1582"/>
          <ac:cxnSpMkLst>
            <pc:docMk/>
            <pc:sldMk cId="1346487992" sldId="281"/>
            <ac:cxnSpMk id="22" creationId="{9A9E5CEC-ABDB-4FE8-B589-0FB1E5C22DD5}"/>
          </ac:cxnSpMkLst>
        </pc:cxnChg>
        <pc:cxnChg chg="del">
          <ac:chgData name="Georg Siebert" userId="b2d6f7a7b1e08e4a" providerId="LiveId" clId="{D91F6B9B-4E79-4C3C-BB4E-7D1993AF173B}" dt="2019-06-29T23:57:51.799" v="2440" actId="478"/>
          <ac:cxnSpMkLst>
            <pc:docMk/>
            <pc:sldMk cId="1346487992" sldId="281"/>
            <ac:cxnSpMk id="24" creationId="{4BFAA37D-EEBF-4C73-BBFC-D2C23A04490B}"/>
          </ac:cxnSpMkLst>
        </pc:cxnChg>
        <pc:cxnChg chg="add mod">
          <ac:chgData name="Georg Siebert" userId="b2d6f7a7b1e08e4a" providerId="LiveId" clId="{D91F6B9B-4E79-4C3C-BB4E-7D1993AF173B}" dt="2019-06-30T21:36:27.260" v="3376" actId="1582"/>
          <ac:cxnSpMkLst>
            <pc:docMk/>
            <pc:sldMk cId="1346487992" sldId="281"/>
            <ac:cxnSpMk id="25" creationId="{EC24ED81-16C1-483F-9CE2-ACE8695F9552}"/>
          </ac:cxnSpMkLst>
        </pc:cxnChg>
        <pc:cxnChg chg="add del mod">
          <ac:chgData name="Georg Siebert" userId="b2d6f7a7b1e08e4a" providerId="LiveId" clId="{D91F6B9B-4E79-4C3C-BB4E-7D1993AF173B}" dt="2019-06-30T00:21:07.805" v="2805" actId="478"/>
          <ac:cxnSpMkLst>
            <pc:docMk/>
            <pc:sldMk cId="1346487992" sldId="281"/>
            <ac:cxnSpMk id="33" creationId="{4BDB96CA-9856-41C8-98EA-D80CA9724C0A}"/>
          </ac:cxnSpMkLst>
        </pc:cxnChg>
        <pc:cxnChg chg="add del mod">
          <ac:chgData name="Georg Siebert" userId="b2d6f7a7b1e08e4a" providerId="LiveId" clId="{D91F6B9B-4E79-4C3C-BB4E-7D1993AF173B}" dt="2019-06-30T00:21:11.781" v="2808" actId="478"/>
          <ac:cxnSpMkLst>
            <pc:docMk/>
            <pc:sldMk cId="1346487992" sldId="281"/>
            <ac:cxnSpMk id="34" creationId="{D0C080CF-AB9C-4433-8B85-E4E84D9F6134}"/>
          </ac:cxnSpMkLst>
        </pc:cxnChg>
      </pc:sldChg>
      <pc:sldChg chg="addSp delSp modSp add ord">
        <pc:chgData name="Georg Siebert" userId="b2d6f7a7b1e08e4a" providerId="LiveId" clId="{D91F6B9B-4E79-4C3C-BB4E-7D1993AF173B}" dt="2019-06-30T22:16:39.110" v="4561" actId="1076"/>
        <pc:sldMkLst>
          <pc:docMk/>
          <pc:sldMk cId="2906701889" sldId="282"/>
        </pc:sldMkLst>
        <pc:spChg chg="mod">
          <ac:chgData name="Georg Siebert" userId="b2d6f7a7b1e08e4a" providerId="LiveId" clId="{D91F6B9B-4E79-4C3C-BB4E-7D1993AF173B}" dt="2019-06-30T00:27:49.970" v="3033" actId="1076"/>
          <ac:spMkLst>
            <pc:docMk/>
            <pc:sldMk cId="2906701889" sldId="282"/>
            <ac:spMk id="2" creationId="{B9EB417E-595D-40E2-955C-0571F7F463B2}"/>
          </ac:spMkLst>
        </pc:spChg>
        <pc:spChg chg="mod">
          <ac:chgData name="Georg Siebert" userId="b2d6f7a7b1e08e4a" providerId="LiveId" clId="{D91F6B9B-4E79-4C3C-BB4E-7D1993AF173B}" dt="2019-06-30T00:27:50.960" v="3036" actId="1076"/>
          <ac:spMkLst>
            <pc:docMk/>
            <pc:sldMk cId="2906701889" sldId="282"/>
            <ac:spMk id="10" creationId="{FAD49CBE-D799-4119-A950-8030E5990886}"/>
          </ac:spMkLst>
        </pc:spChg>
        <pc:spChg chg="add del mod">
          <ac:chgData name="Georg Siebert" userId="b2d6f7a7b1e08e4a" providerId="LiveId" clId="{D91F6B9B-4E79-4C3C-BB4E-7D1993AF173B}" dt="2019-06-30T22:10:27.671" v="4425" actId="20577"/>
          <ac:spMkLst>
            <pc:docMk/>
            <pc:sldMk cId="2906701889" sldId="282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00:27:04.482" v="3009" actId="113"/>
          <ac:spMkLst>
            <pc:docMk/>
            <pc:sldMk cId="2906701889" sldId="282"/>
            <ac:spMk id="16" creationId="{A559EA19-A795-4038-ABCB-6CD1F126B39B}"/>
          </ac:spMkLst>
        </pc:spChg>
        <pc:spChg chg="mod">
          <ac:chgData name="Georg Siebert" userId="b2d6f7a7b1e08e4a" providerId="LiveId" clId="{D91F6B9B-4E79-4C3C-BB4E-7D1993AF173B}" dt="2019-06-30T00:26:50.158" v="3006" actId="207"/>
          <ac:spMkLst>
            <pc:docMk/>
            <pc:sldMk cId="2906701889" sldId="282"/>
            <ac:spMk id="17" creationId="{B865B881-056D-4514-BBDD-9A14A6B01554}"/>
          </ac:spMkLst>
        </pc:spChg>
        <pc:spChg chg="mod">
          <ac:chgData name="Georg Siebert" userId="b2d6f7a7b1e08e4a" providerId="LiveId" clId="{D91F6B9B-4E79-4C3C-BB4E-7D1993AF173B}" dt="2019-06-30T00:26:54.739" v="3007" actId="207"/>
          <ac:spMkLst>
            <pc:docMk/>
            <pc:sldMk cId="2906701889" sldId="282"/>
            <ac:spMk id="18" creationId="{68F6200A-9162-4205-9DE8-812673EC2A17}"/>
          </ac:spMkLst>
        </pc:spChg>
        <pc:spChg chg="mod">
          <ac:chgData name="Georg Siebert" userId="b2d6f7a7b1e08e4a" providerId="LiveId" clId="{D91F6B9B-4E79-4C3C-BB4E-7D1993AF173B}" dt="2019-06-30T00:26:45.124" v="3005" actId="207"/>
          <ac:spMkLst>
            <pc:docMk/>
            <pc:sldMk cId="2906701889" sldId="282"/>
            <ac:spMk id="19" creationId="{491C31AF-8D02-45C4-B921-DAF6A2E65771}"/>
          </ac:spMkLst>
        </pc:spChg>
        <pc:spChg chg="mod">
          <ac:chgData name="Georg Siebert" userId="b2d6f7a7b1e08e4a" providerId="LiveId" clId="{D91F6B9B-4E79-4C3C-BB4E-7D1993AF173B}" dt="2019-06-30T00:26:58.492" v="3008" actId="207"/>
          <ac:spMkLst>
            <pc:docMk/>
            <pc:sldMk cId="2906701889" sldId="282"/>
            <ac:spMk id="21" creationId="{083CF265-0FA8-47FA-9921-719AA82FA59C}"/>
          </ac:spMkLst>
        </pc:spChg>
        <pc:spChg chg="add mod">
          <ac:chgData name="Georg Siebert" userId="b2d6f7a7b1e08e4a" providerId="LiveId" clId="{D91F6B9B-4E79-4C3C-BB4E-7D1993AF173B}" dt="2019-06-30T00:29:30.976" v="3195" actId="14100"/>
          <ac:spMkLst>
            <pc:docMk/>
            <pc:sldMk cId="2906701889" sldId="282"/>
            <ac:spMk id="23" creationId="{1932F0D5-A498-4FB6-A81E-578C86F92D88}"/>
          </ac:spMkLst>
        </pc:spChg>
        <pc:spChg chg="mod">
          <ac:chgData name="Georg Siebert" userId="b2d6f7a7b1e08e4a" providerId="LiveId" clId="{D91F6B9B-4E79-4C3C-BB4E-7D1993AF173B}" dt="2019-06-30T22:16:08.041" v="4546" actId="207"/>
          <ac:spMkLst>
            <pc:docMk/>
            <pc:sldMk cId="2906701889" sldId="282"/>
            <ac:spMk id="36" creationId="{90A4FBAA-3636-45B6-B01B-8D968CB9B6FB}"/>
          </ac:spMkLst>
        </pc:spChg>
        <pc:spChg chg="mod">
          <ac:chgData name="Georg Siebert" userId="b2d6f7a7b1e08e4a" providerId="LiveId" clId="{D91F6B9B-4E79-4C3C-BB4E-7D1993AF173B}" dt="2019-06-30T22:16:13.028" v="4548" actId="207"/>
          <ac:spMkLst>
            <pc:docMk/>
            <pc:sldMk cId="2906701889" sldId="282"/>
            <ac:spMk id="39" creationId="{0E2D24FE-9DCA-41BC-8C3F-85152FE8D81C}"/>
          </ac:spMkLst>
        </pc:spChg>
        <pc:spChg chg="mod">
          <ac:chgData name="Georg Siebert" userId="b2d6f7a7b1e08e4a" providerId="LiveId" clId="{D91F6B9B-4E79-4C3C-BB4E-7D1993AF173B}" dt="2019-06-30T22:16:17.133" v="4550" actId="207"/>
          <ac:spMkLst>
            <pc:docMk/>
            <pc:sldMk cId="2906701889" sldId="282"/>
            <ac:spMk id="40" creationId="{5017B22C-3464-493B-8698-C5FACC8BD1B3}"/>
          </ac:spMkLst>
        </pc:spChg>
        <pc:grpChg chg="del">
          <ac:chgData name="Georg Siebert" userId="b2d6f7a7b1e08e4a" providerId="LiveId" clId="{D91F6B9B-4E79-4C3C-BB4E-7D1993AF173B}" dt="2019-06-30T22:16:02.973" v="4541" actId="478"/>
          <ac:grpSpMkLst>
            <pc:docMk/>
            <pc:sldMk cId="2906701889" sldId="282"/>
            <ac:grpSpMk id="14" creationId="{3AA6B42A-CFF0-4AA2-9CDD-39E3C0F87BAA}"/>
          </ac:grpSpMkLst>
        </pc:grpChg>
        <pc:grpChg chg="add del mod">
          <ac:chgData name="Georg Siebert" userId="b2d6f7a7b1e08e4a" providerId="LiveId" clId="{D91F6B9B-4E79-4C3C-BB4E-7D1993AF173B}" dt="2019-06-30T22:16:01.073" v="4540" actId="478"/>
          <ac:grpSpMkLst>
            <pc:docMk/>
            <pc:sldMk cId="2906701889" sldId="282"/>
            <ac:grpSpMk id="22" creationId="{4DEC3B41-825C-4641-AF1F-4EBF98AA3324}"/>
          </ac:grpSpMkLst>
        </pc:grpChg>
        <pc:grpChg chg="add mod">
          <ac:chgData name="Georg Siebert" userId="b2d6f7a7b1e08e4a" providerId="LiveId" clId="{D91F6B9B-4E79-4C3C-BB4E-7D1993AF173B}" dt="2019-06-30T22:16:39.110" v="4561" actId="1076"/>
          <ac:grpSpMkLst>
            <pc:docMk/>
            <pc:sldMk cId="2906701889" sldId="282"/>
            <ac:grpSpMk id="32" creationId="{439038C4-37C0-4847-B2E9-1560BBD78E5E}"/>
          </ac:grpSpMkLst>
        </pc:grpChg>
        <pc:grpChg chg="add del mod">
          <ac:chgData name="Georg Siebert" userId="b2d6f7a7b1e08e4a" providerId="LiveId" clId="{D91F6B9B-4E79-4C3C-BB4E-7D1993AF173B}" dt="2019-06-30T22:16:26.260" v="4556"/>
          <ac:grpSpMkLst>
            <pc:docMk/>
            <pc:sldMk cId="2906701889" sldId="282"/>
            <ac:grpSpMk id="41" creationId="{74BBF612-168C-48B1-A778-35AADB4AFB0E}"/>
          </ac:grpSpMkLst>
        </pc:grpChg>
        <pc:graphicFrameChg chg="del">
          <ac:chgData name="Georg Siebert" userId="b2d6f7a7b1e08e4a" providerId="LiveId" clId="{D91F6B9B-4E79-4C3C-BB4E-7D1993AF173B}" dt="2019-06-30T00:27:12.404" v="3010" actId="478"/>
          <ac:graphicFrameMkLst>
            <pc:docMk/>
            <pc:sldMk cId="2906701889" sldId="282"/>
            <ac:graphicFrameMk id="7" creationId="{D6D08B71-0B4F-4778-B0AE-4BBBC6AA16F3}"/>
          </ac:graphicFrameMkLst>
        </pc:graphicFrameChg>
        <pc:cxnChg chg="del">
          <ac:chgData name="Georg Siebert" userId="b2d6f7a7b1e08e4a" providerId="LiveId" clId="{D91F6B9B-4E79-4C3C-BB4E-7D1993AF173B}" dt="2019-06-30T00:27:12.404" v="3010" actId="478"/>
          <ac:cxnSpMkLst>
            <pc:docMk/>
            <pc:sldMk cId="2906701889" sldId="282"/>
            <ac:cxnSpMk id="22" creationId="{9A9E5CEC-ABDB-4FE8-B589-0FB1E5C22DD5}"/>
          </ac:cxnSpMkLst>
        </pc:cxnChg>
        <pc:cxnChg chg="del">
          <ac:chgData name="Georg Siebert" userId="b2d6f7a7b1e08e4a" providerId="LiveId" clId="{D91F6B9B-4E79-4C3C-BB4E-7D1993AF173B}" dt="2019-06-30T00:27:12.404" v="3010" actId="478"/>
          <ac:cxnSpMkLst>
            <pc:docMk/>
            <pc:sldMk cId="2906701889" sldId="282"/>
            <ac:cxnSpMk id="25" creationId="{EC24ED81-16C1-483F-9CE2-ACE8695F9552}"/>
          </ac:cxnSpMkLst>
        </pc:cxnChg>
      </pc:sldChg>
      <pc:sldChg chg="addSp delSp modSp add">
        <pc:chgData name="Georg Siebert" userId="b2d6f7a7b1e08e4a" providerId="LiveId" clId="{D91F6B9B-4E79-4C3C-BB4E-7D1993AF173B}" dt="2019-06-30T22:19:21.366" v="4607" actId="1076"/>
        <pc:sldMkLst>
          <pc:docMk/>
          <pc:sldMk cId="1239785032" sldId="283"/>
        </pc:sldMkLst>
        <pc:spChg chg="mod">
          <ac:chgData name="Georg Siebert" userId="b2d6f7a7b1e08e4a" providerId="LiveId" clId="{D91F6B9B-4E79-4C3C-BB4E-7D1993AF173B}" dt="2019-06-30T21:47:06.929" v="3635" actId="20577"/>
          <ac:spMkLst>
            <pc:docMk/>
            <pc:sldMk cId="1239785032" sldId="283"/>
            <ac:spMk id="2" creationId="{B9EB417E-595D-40E2-955C-0571F7F463B2}"/>
          </ac:spMkLst>
        </pc:spChg>
        <pc:spChg chg="mod">
          <ac:chgData name="Georg Siebert" userId="b2d6f7a7b1e08e4a" providerId="LiveId" clId="{D91F6B9B-4E79-4C3C-BB4E-7D1993AF173B}" dt="2019-06-30T21:45:11.074" v="3609" actId="1076"/>
          <ac:spMkLst>
            <pc:docMk/>
            <pc:sldMk cId="1239785032" sldId="283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4:45.959" v="4253" actId="113"/>
          <ac:spMkLst>
            <pc:docMk/>
            <pc:sldMk cId="1239785032" sldId="283"/>
            <ac:spMk id="16" creationId="{A559EA19-A795-4038-ABCB-6CD1F126B39B}"/>
          </ac:spMkLst>
        </pc:spChg>
        <pc:spChg chg="mod">
          <ac:chgData name="Georg Siebert" userId="b2d6f7a7b1e08e4a" providerId="LiveId" clId="{D91F6B9B-4E79-4C3C-BB4E-7D1993AF173B}" dt="2019-06-30T21:38:24.446" v="3413" actId="207"/>
          <ac:spMkLst>
            <pc:docMk/>
            <pc:sldMk cId="1239785032" sldId="283"/>
            <ac:spMk id="19" creationId="{491C31AF-8D02-45C4-B921-DAF6A2E65771}"/>
          </ac:spMkLst>
        </pc:spChg>
        <pc:spChg chg="add mod">
          <ac:chgData name="Georg Siebert" userId="b2d6f7a7b1e08e4a" providerId="LiveId" clId="{D91F6B9B-4E79-4C3C-BB4E-7D1993AF173B}" dt="2019-06-30T21:44:00.159" v="3600" actId="2711"/>
          <ac:spMkLst>
            <pc:docMk/>
            <pc:sldMk cId="1239785032" sldId="283"/>
            <ac:spMk id="43" creationId="{04A851D5-6881-43C6-B93D-9DB2DBAE2662}"/>
          </ac:spMkLst>
        </pc:spChg>
        <pc:spChg chg="add mod">
          <ac:chgData name="Georg Siebert" userId="b2d6f7a7b1e08e4a" providerId="LiveId" clId="{D91F6B9B-4E79-4C3C-BB4E-7D1993AF173B}" dt="2019-06-30T21:44:00.159" v="3600" actId="2711"/>
          <ac:spMkLst>
            <pc:docMk/>
            <pc:sldMk cId="1239785032" sldId="283"/>
            <ac:spMk id="44" creationId="{0216265F-74EE-4620-922C-50656AF12148}"/>
          </ac:spMkLst>
        </pc:spChg>
        <pc:spChg chg="add mod">
          <ac:chgData name="Georg Siebert" userId="b2d6f7a7b1e08e4a" providerId="LiveId" clId="{D91F6B9B-4E79-4C3C-BB4E-7D1993AF173B}" dt="2019-06-30T21:44:00.159" v="3600" actId="2711"/>
          <ac:spMkLst>
            <pc:docMk/>
            <pc:sldMk cId="1239785032" sldId="283"/>
            <ac:spMk id="45" creationId="{876DD20B-EBFD-4D55-8B32-04E76663684E}"/>
          </ac:spMkLst>
        </pc:spChg>
        <pc:spChg chg="add mod">
          <ac:chgData name="Georg Siebert" userId="b2d6f7a7b1e08e4a" providerId="LiveId" clId="{D91F6B9B-4E79-4C3C-BB4E-7D1993AF173B}" dt="2019-06-30T21:44:00.159" v="3600" actId="2711"/>
          <ac:spMkLst>
            <pc:docMk/>
            <pc:sldMk cId="1239785032" sldId="283"/>
            <ac:spMk id="46" creationId="{17004B19-DCA5-497C-9301-2AC083CBAE2B}"/>
          </ac:spMkLst>
        </pc:spChg>
        <pc:spChg chg="add mod">
          <ac:chgData name="Georg Siebert" userId="b2d6f7a7b1e08e4a" providerId="LiveId" clId="{D91F6B9B-4E79-4C3C-BB4E-7D1993AF173B}" dt="2019-06-30T21:44:00.159" v="3600" actId="2711"/>
          <ac:spMkLst>
            <pc:docMk/>
            <pc:sldMk cId="1239785032" sldId="283"/>
            <ac:spMk id="47" creationId="{2ED92810-0C47-4B8C-90FE-232AAD045C40}"/>
          </ac:spMkLst>
        </pc:spChg>
        <pc:spChg chg="add mod">
          <ac:chgData name="Georg Siebert" userId="b2d6f7a7b1e08e4a" providerId="LiveId" clId="{D91F6B9B-4E79-4C3C-BB4E-7D1993AF173B}" dt="2019-06-30T21:44:00.159" v="3600" actId="2711"/>
          <ac:spMkLst>
            <pc:docMk/>
            <pc:sldMk cId="1239785032" sldId="283"/>
            <ac:spMk id="48" creationId="{BD806FD4-3606-4C2C-950D-D407AC553435}"/>
          </ac:spMkLst>
        </pc:spChg>
        <pc:spChg chg="mod">
          <ac:chgData name="Georg Siebert" userId="b2d6f7a7b1e08e4a" providerId="LiveId" clId="{D91F6B9B-4E79-4C3C-BB4E-7D1993AF173B}" dt="2019-06-30T22:14:41.245" v="4479" actId="113"/>
          <ac:spMkLst>
            <pc:docMk/>
            <pc:sldMk cId="1239785032" sldId="283"/>
            <ac:spMk id="51" creationId="{A09C80F3-467F-4B30-96F1-204AFD9F116C}"/>
          </ac:spMkLst>
        </pc:spChg>
        <pc:spChg chg="mod">
          <ac:chgData name="Georg Siebert" userId="b2d6f7a7b1e08e4a" providerId="LiveId" clId="{D91F6B9B-4E79-4C3C-BB4E-7D1993AF173B}" dt="2019-06-30T22:14:34.580" v="4477" actId="207"/>
          <ac:spMkLst>
            <pc:docMk/>
            <pc:sldMk cId="1239785032" sldId="283"/>
            <ac:spMk id="52" creationId="{BA0679E0-7A7D-49F2-AEE9-B8A1F4017EC1}"/>
          </ac:spMkLst>
        </pc:spChg>
        <pc:grpChg chg="del">
          <ac:chgData name="Georg Siebert" userId="b2d6f7a7b1e08e4a" providerId="LiveId" clId="{D91F6B9B-4E79-4C3C-BB4E-7D1993AF173B}" dt="2019-06-30T22:14:24.723" v="4474" actId="478"/>
          <ac:grpSpMkLst>
            <pc:docMk/>
            <pc:sldMk cId="1239785032" sldId="283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9:21.366" v="4607" actId="1076"/>
          <ac:grpSpMkLst>
            <pc:docMk/>
            <pc:sldMk cId="1239785032" sldId="283"/>
            <ac:grpSpMk id="49" creationId="{B6FDF58F-2431-4D7B-98C7-DC8D6AEA9645}"/>
          </ac:grpSpMkLst>
        </pc:grpChg>
        <pc:graphicFrameChg chg="del">
          <ac:chgData name="Georg Siebert" userId="b2d6f7a7b1e08e4a" providerId="LiveId" clId="{D91F6B9B-4E79-4C3C-BB4E-7D1993AF173B}" dt="2019-06-30T21:38:12.331" v="3411" actId="478"/>
          <ac:graphicFrameMkLst>
            <pc:docMk/>
            <pc:sldMk cId="1239785032" sldId="283"/>
            <ac:graphicFrameMk id="7" creationId="{D6D08B71-0B4F-4778-B0AE-4BBBC6AA16F3}"/>
          </ac:graphicFrameMkLst>
        </pc:graphicFrameChg>
        <pc:picChg chg="add del mod">
          <ac:chgData name="Georg Siebert" userId="b2d6f7a7b1e08e4a" providerId="LiveId" clId="{D91F6B9B-4E79-4C3C-BB4E-7D1993AF173B}" dt="2019-06-30T21:39:58.078" v="3431" actId="478"/>
          <ac:picMkLst>
            <pc:docMk/>
            <pc:sldMk cId="1239785032" sldId="283"/>
            <ac:picMk id="4" creationId="{6371C023-33DA-4D8B-92A8-BBAED508C680}"/>
          </ac:picMkLst>
        </pc:picChg>
        <pc:picChg chg="add del mod">
          <ac:chgData name="Georg Siebert" userId="b2d6f7a7b1e08e4a" providerId="LiveId" clId="{D91F6B9B-4E79-4C3C-BB4E-7D1993AF173B}" dt="2019-06-30T21:39:53.567" v="3426" actId="478"/>
          <ac:picMkLst>
            <pc:docMk/>
            <pc:sldMk cId="1239785032" sldId="283"/>
            <ac:picMk id="8" creationId="{C690B0B9-8F0A-4096-817C-5FD4AB08F64F}"/>
          </ac:picMkLst>
        </pc:picChg>
        <pc:picChg chg="add del mod">
          <ac:chgData name="Georg Siebert" userId="b2d6f7a7b1e08e4a" providerId="LiveId" clId="{D91F6B9B-4E79-4C3C-BB4E-7D1993AF173B}" dt="2019-06-30T21:39:57.344" v="3430" actId="478"/>
          <ac:picMkLst>
            <pc:docMk/>
            <pc:sldMk cId="1239785032" sldId="283"/>
            <ac:picMk id="11" creationId="{E27AC016-C6C8-4283-86DA-D3945A903AB8}"/>
          </ac:picMkLst>
        </pc:picChg>
        <pc:picChg chg="add del mod">
          <ac:chgData name="Georg Siebert" userId="b2d6f7a7b1e08e4a" providerId="LiveId" clId="{D91F6B9B-4E79-4C3C-BB4E-7D1993AF173B}" dt="2019-06-30T21:39:56.552" v="3429" actId="478"/>
          <ac:picMkLst>
            <pc:docMk/>
            <pc:sldMk cId="1239785032" sldId="283"/>
            <ac:picMk id="23" creationId="{17621682-C6A9-4DDF-A362-35497707DFEE}"/>
          </ac:picMkLst>
        </pc:picChg>
        <pc:picChg chg="add del mod">
          <ac:chgData name="Georg Siebert" userId="b2d6f7a7b1e08e4a" providerId="LiveId" clId="{D91F6B9B-4E79-4C3C-BB4E-7D1993AF173B}" dt="2019-06-30T21:39:55.638" v="3428" actId="478"/>
          <ac:picMkLst>
            <pc:docMk/>
            <pc:sldMk cId="1239785032" sldId="283"/>
            <ac:picMk id="26" creationId="{34022207-1D8B-4128-8DEA-DAF479D6933A}"/>
          </ac:picMkLst>
        </pc:picChg>
        <pc:picChg chg="add del mod">
          <ac:chgData name="Georg Siebert" userId="b2d6f7a7b1e08e4a" providerId="LiveId" clId="{D91F6B9B-4E79-4C3C-BB4E-7D1993AF173B}" dt="2019-06-30T21:39:54.655" v="3427" actId="478"/>
          <ac:picMkLst>
            <pc:docMk/>
            <pc:sldMk cId="1239785032" sldId="283"/>
            <ac:picMk id="28" creationId="{82F46C53-B4AA-4689-957E-AC72880DAC49}"/>
          </ac:picMkLst>
        </pc:picChg>
        <pc:picChg chg="add del mod">
          <ac:chgData name="Georg Siebert" userId="b2d6f7a7b1e08e4a" providerId="LiveId" clId="{D91F6B9B-4E79-4C3C-BB4E-7D1993AF173B}" dt="2019-06-30T21:39:52.956" v="3425" actId="478"/>
          <ac:picMkLst>
            <pc:docMk/>
            <pc:sldMk cId="1239785032" sldId="283"/>
            <ac:picMk id="30" creationId="{B30D3D95-D1E0-403F-842D-49F38F33B1EC}"/>
          </ac:picMkLst>
        </pc:picChg>
        <pc:picChg chg="add mod">
          <ac:chgData name="Georg Siebert" userId="b2d6f7a7b1e08e4a" providerId="LiveId" clId="{D91F6B9B-4E79-4C3C-BB4E-7D1993AF173B}" dt="2019-06-30T21:41:26.784" v="3456" actId="1076"/>
          <ac:picMkLst>
            <pc:docMk/>
            <pc:sldMk cId="1239785032" sldId="283"/>
            <ac:picMk id="32" creationId="{6E025096-5623-4D2D-AD38-E481EC4CB408}"/>
          </ac:picMkLst>
        </pc:picChg>
        <pc:picChg chg="add mod">
          <ac:chgData name="Georg Siebert" userId="b2d6f7a7b1e08e4a" providerId="LiveId" clId="{D91F6B9B-4E79-4C3C-BB4E-7D1993AF173B}" dt="2019-06-30T21:41:03.615" v="3454" actId="1076"/>
          <ac:picMkLst>
            <pc:docMk/>
            <pc:sldMk cId="1239785032" sldId="283"/>
            <ac:picMk id="34" creationId="{18D5C68F-A058-4728-8F38-7C794D94E497}"/>
          </ac:picMkLst>
        </pc:picChg>
        <pc:picChg chg="add mod">
          <ac:chgData name="Georg Siebert" userId="b2d6f7a7b1e08e4a" providerId="LiveId" clId="{D91F6B9B-4E79-4C3C-BB4E-7D1993AF173B}" dt="2019-06-30T21:41:02.162" v="3453" actId="1076"/>
          <ac:picMkLst>
            <pc:docMk/>
            <pc:sldMk cId="1239785032" sldId="283"/>
            <ac:picMk id="36" creationId="{335EEAAB-8304-43AC-8ADD-90527BA6F446}"/>
          </ac:picMkLst>
        </pc:picChg>
        <pc:picChg chg="add mod">
          <ac:chgData name="Georg Siebert" userId="b2d6f7a7b1e08e4a" providerId="LiveId" clId="{D91F6B9B-4E79-4C3C-BB4E-7D1993AF173B}" dt="2019-06-30T21:41:29.661" v="3457" actId="1076"/>
          <ac:picMkLst>
            <pc:docMk/>
            <pc:sldMk cId="1239785032" sldId="283"/>
            <ac:picMk id="38" creationId="{215B5E37-A6AC-445E-9633-58A1869CE25C}"/>
          </ac:picMkLst>
        </pc:picChg>
        <pc:picChg chg="add mod">
          <ac:chgData name="Georg Siebert" userId="b2d6f7a7b1e08e4a" providerId="LiveId" clId="{D91F6B9B-4E79-4C3C-BB4E-7D1993AF173B}" dt="2019-06-30T21:41:37.165" v="3459" actId="1076"/>
          <ac:picMkLst>
            <pc:docMk/>
            <pc:sldMk cId="1239785032" sldId="283"/>
            <ac:picMk id="40" creationId="{92F2A953-665F-46E2-86BA-B54408FE5F6C}"/>
          </ac:picMkLst>
        </pc:picChg>
        <pc:picChg chg="add mod">
          <ac:chgData name="Georg Siebert" userId="b2d6f7a7b1e08e4a" providerId="LiveId" clId="{D91F6B9B-4E79-4C3C-BB4E-7D1993AF173B}" dt="2019-06-30T21:41:40.813" v="3460" actId="1076"/>
          <ac:picMkLst>
            <pc:docMk/>
            <pc:sldMk cId="1239785032" sldId="283"/>
            <ac:picMk id="42" creationId="{955F4844-4E3E-4C07-8D9E-24A50E9D7D2B}"/>
          </ac:picMkLst>
        </pc:picChg>
        <pc:cxnChg chg="del">
          <ac:chgData name="Georg Siebert" userId="b2d6f7a7b1e08e4a" providerId="LiveId" clId="{D91F6B9B-4E79-4C3C-BB4E-7D1993AF173B}" dt="2019-06-30T21:38:12.331" v="3411" actId="478"/>
          <ac:cxnSpMkLst>
            <pc:docMk/>
            <pc:sldMk cId="1239785032" sldId="283"/>
            <ac:cxnSpMk id="22" creationId="{9A9E5CEC-ABDB-4FE8-B589-0FB1E5C22DD5}"/>
          </ac:cxnSpMkLst>
        </pc:cxnChg>
        <pc:cxnChg chg="del">
          <ac:chgData name="Georg Siebert" userId="b2d6f7a7b1e08e4a" providerId="LiveId" clId="{D91F6B9B-4E79-4C3C-BB4E-7D1993AF173B}" dt="2019-06-30T21:38:12.331" v="3411" actId="478"/>
          <ac:cxnSpMkLst>
            <pc:docMk/>
            <pc:sldMk cId="1239785032" sldId="283"/>
            <ac:cxnSpMk id="25" creationId="{EC24ED81-16C1-483F-9CE2-ACE8695F9552}"/>
          </ac:cxnSpMkLst>
        </pc:cxnChg>
      </pc:sldChg>
      <pc:sldChg chg="addSp delSp modSp add">
        <pc:chgData name="Georg Siebert" userId="b2d6f7a7b1e08e4a" providerId="LiveId" clId="{D91F6B9B-4E79-4C3C-BB4E-7D1993AF173B}" dt="2019-06-30T22:19:15.971" v="4606" actId="1076"/>
        <pc:sldMkLst>
          <pc:docMk/>
          <pc:sldMk cId="2965711534" sldId="284"/>
        </pc:sldMkLst>
        <pc:spChg chg="mod">
          <ac:chgData name="Georg Siebert" userId="b2d6f7a7b1e08e4a" providerId="LiveId" clId="{D91F6B9B-4E79-4C3C-BB4E-7D1993AF173B}" dt="2019-06-30T21:48:53.954" v="3726" actId="20577"/>
          <ac:spMkLst>
            <pc:docMk/>
            <pc:sldMk cId="2965711534" sldId="284"/>
            <ac:spMk id="2" creationId="{B9EB417E-595D-40E2-955C-0571F7F463B2}"/>
          </ac:spMkLst>
        </pc:spChg>
        <pc:spChg chg="add mod">
          <ac:chgData name="Georg Siebert" userId="b2d6f7a7b1e08e4a" providerId="LiveId" clId="{D91F6B9B-4E79-4C3C-BB4E-7D1993AF173B}" dt="2019-06-30T21:48:00.519" v="3685" actId="1076"/>
          <ac:spMkLst>
            <pc:docMk/>
            <pc:sldMk cId="2965711534" sldId="284"/>
            <ac:spMk id="3" creationId="{83FBFAF7-DD17-4B37-81E9-D43FE35485E9}"/>
          </ac:spMkLst>
        </pc:spChg>
        <pc:spChg chg="del mod">
          <ac:chgData name="Georg Siebert" userId="b2d6f7a7b1e08e4a" providerId="LiveId" clId="{D91F6B9B-4E79-4C3C-BB4E-7D1993AF173B}" dt="2019-06-30T21:48:55.941" v="3727" actId="478"/>
          <ac:spMkLst>
            <pc:docMk/>
            <pc:sldMk cId="2965711534" sldId="284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4:37.327" v="4251" actId="113"/>
          <ac:spMkLst>
            <pc:docMk/>
            <pc:sldMk cId="2965711534" sldId="284"/>
            <ac:spMk id="16" creationId="{A559EA19-A795-4038-ABCB-6CD1F126B39B}"/>
          </ac:spMkLst>
        </pc:spChg>
        <pc:spChg chg="del">
          <ac:chgData name="Georg Siebert" userId="b2d6f7a7b1e08e4a" providerId="LiveId" clId="{D91F6B9B-4E79-4C3C-BB4E-7D1993AF173B}" dt="2019-06-30T21:46:46.649" v="3613" actId="478"/>
          <ac:spMkLst>
            <pc:docMk/>
            <pc:sldMk cId="2965711534" sldId="284"/>
            <ac:spMk id="43" creationId="{04A851D5-6881-43C6-B93D-9DB2DBAE2662}"/>
          </ac:spMkLst>
        </pc:spChg>
        <pc:spChg chg="del">
          <ac:chgData name="Georg Siebert" userId="b2d6f7a7b1e08e4a" providerId="LiveId" clId="{D91F6B9B-4E79-4C3C-BB4E-7D1993AF173B}" dt="2019-06-30T21:46:46.649" v="3613" actId="478"/>
          <ac:spMkLst>
            <pc:docMk/>
            <pc:sldMk cId="2965711534" sldId="284"/>
            <ac:spMk id="44" creationId="{0216265F-74EE-4620-922C-50656AF12148}"/>
          </ac:spMkLst>
        </pc:spChg>
        <pc:spChg chg="del">
          <ac:chgData name="Georg Siebert" userId="b2d6f7a7b1e08e4a" providerId="LiveId" clId="{D91F6B9B-4E79-4C3C-BB4E-7D1993AF173B}" dt="2019-06-30T21:46:46.649" v="3613" actId="478"/>
          <ac:spMkLst>
            <pc:docMk/>
            <pc:sldMk cId="2965711534" sldId="284"/>
            <ac:spMk id="45" creationId="{876DD20B-EBFD-4D55-8B32-04E76663684E}"/>
          </ac:spMkLst>
        </pc:spChg>
        <pc:spChg chg="del">
          <ac:chgData name="Georg Siebert" userId="b2d6f7a7b1e08e4a" providerId="LiveId" clId="{D91F6B9B-4E79-4C3C-BB4E-7D1993AF173B}" dt="2019-06-30T21:46:46.649" v="3613" actId="478"/>
          <ac:spMkLst>
            <pc:docMk/>
            <pc:sldMk cId="2965711534" sldId="284"/>
            <ac:spMk id="46" creationId="{17004B19-DCA5-497C-9301-2AC083CBAE2B}"/>
          </ac:spMkLst>
        </pc:spChg>
        <pc:spChg chg="del">
          <ac:chgData name="Georg Siebert" userId="b2d6f7a7b1e08e4a" providerId="LiveId" clId="{D91F6B9B-4E79-4C3C-BB4E-7D1993AF173B}" dt="2019-06-30T21:46:46.649" v="3613" actId="478"/>
          <ac:spMkLst>
            <pc:docMk/>
            <pc:sldMk cId="2965711534" sldId="284"/>
            <ac:spMk id="47" creationId="{2ED92810-0C47-4B8C-90FE-232AAD045C40}"/>
          </ac:spMkLst>
        </pc:spChg>
        <pc:spChg chg="del">
          <ac:chgData name="Georg Siebert" userId="b2d6f7a7b1e08e4a" providerId="LiveId" clId="{D91F6B9B-4E79-4C3C-BB4E-7D1993AF173B}" dt="2019-06-30T21:46:46.649" v="3613" actId="478"/>
          <ac:spMkLst>
            <pc:docMk/>
            <pc:sldMk cId="2965711534" sldId="284"/>
            <ac:spMk id="48" creationId="{BD806FD4-3606-4C2C-950D-D407AC553435}"/>
          </ac:spMkLst>
        </pc:spChg>
        <pc:grpChg chg="del">
          <ac:chgData name="Georg Siebert" userId="b2d6f7a7b1e08e4a" providerId="LiveId" clId="{D91F6B9B-4E79-4C3C-BB4E-7D1993AF173B}" dt="2019-06-30T22:14:51.680" v="4484" actId="478"/>
          <ac:grpSpMkLst>
            <pc:docMk/>
            <pc:sldMk cId="2965711534" sldId="284"/>
            <ac:grpSpMk id="14" creationId="{3AA6B42A-CFF0-4AA2-9CDD-39E3C0F87BAA}"/>
          </ac:grpSpMkLst>
        </pc:grpChg>
        <pc:grpChg chg="add del mod">
          <ac:chgData name="Georg Siebert" userId="b2d6f7a7b1e08e4a" providerId="LiveId" clId="{D91F6B9B-4E79-4C3C-BB4E-7D1993AF173B}" dt="2019-06-30T22:14:49.185" v="4483" actId="478"/>
          <ac:grpSpMkLst>
            <pc:docMk/>
            <pc:sldMk cId="2965711534" sldId="284"/>
            <ac:grpSpMk id="27" creationId="{49E2621F-8C92-4527-97EB-F796EDB711D2}"/>
          </ac:grpSpMkLst>
        </pc:grpChg>
        <pc:grpChg chg="add mod">
          <ac:chgData name="Georg Siebert" userId="b2d6f7a7b1e08e4a" providerId="LiveId" clId="{D91F6B9B-4E79-4C3C-BB4E-7D1993AF173B}" dt="2019-06-30T22:19:15.971" v="4606" actId="1076"/>
          <ac:grpSpMkLst>
            <pc:docMk/>
            <pc:sldMk cId="2965711534" sldId="284"/>
            <ac:grpSpMk id="41" creationId="{1788A619-086D-4772-8BBF-0F1EE3FF2B1A}"/>
          </ac:grpSpMkLst>
        </pc:grpChg>
        <pc:picChg chg="del">
          <ac:chgData name="Georg Siebert" userId="b2d6f7a7b1e08e4a" providerId="LiveId" clId="{D91F6B9B-4E79-4C3C-BB4E-7D1993AF173B}" dt="2019-06-30T21:46:46.649" v="3613" actId="478"/>
          <ac:picMkLst>
            <pc:docMk/>
            <pc:sldMk cId="2965711534" sldId="284"/>
            <ac:picMk id="32" creationId="{6E025096-5623-4D2D-AD38-E481EC4CB408}"/>
          </ac:picMkLst>
        </pc:picChg>
        <pc:picChg chg="del">
          <ac:chgData name="Georg Siebert" userId="b2d6f7a7b1e08e4a" providerId="LiveId" clId="{D91F6B9B-4E79-4C3C-BB4E-7D1993AF173B}" dt="2019-06-30T21:46:46.649" v="3613" actId="478"/>
          <ac:picMkLst>
            <pc:docMk/>
            <pc:sldMk cId="2965711534" sldId="284"/>
            <ac:picMk id="34" creationId="{18D5C68F-A058-4728-8F38-7C794D94E497}"/>
          </ac:picMkLst>
        </pc:picChg>
        <pc:picChg chg="del">
          <ac:chgData name="Georg Siebert" userId="b2d6f7a7b1e08e4a" providerId="LiveId" clId="{D91F6B9B-4E79-4C3C-BB4E-7D1993AF173B}" dt="2019-06-30T21:46:46.649" v="3613" actId="478"/>
          <ac:picMkLst>
            <pc:docMk/>
            <pc:sldMk cId="2965711534" sldId="284"/>
            <ac:picMk id="36" creationId="{335EEAAB-8304-43AC-8ADD-90527BA6F446}"/>
          </ac:picMkLst>
        </pc:picChg>
        <pc:picChg chg="del">
          <ac:chgData name="Georg Siebert" userId="b2d6f7a7b1e08e4a" providerId="LiveId" clId="{D91F6B9B-4E79-4C3C-BB4E-7D1993AF173B}" dt="2019-06-30T21:46:46.649" v="3613" actId="478"/>
          <ac:picMkLst>
            <pc:docMk/>
            <pc:sldMk cId="2965711534" sldId="284"/>
            <ac:picMk id="38" creationId="{215B5E37-A6AC-445E-9633-58A1869CE25C}"/>
          </ac:picMkLst>
        </pc:picChg>
        <pc:picChg chg="del">
          <ac:chgData name="Georg Siebert" userId="b2d6f7a7b1e08e4a" providerId="LiveId" clId="{D91F6B9B-4E79-4C3C-BB4E-7D1993AF173B}" dt="2019-06-30T21:46:46.649" v="3613" actId="478"/>
          <ac:picMkLst>
            <pc:docMk/>
            <pc:sldMk cId="2965711534" sldId="284"/>
            <ac:picMk id="40" creationId="{92F2A953-665F-46E2-86BA-B54408FE5F6C}"/>
          </ac:picMkLst>
        </pc:picChg>
        <pc:picChg chg="del">
          <ac:chgData name="Georg Siebert" userId="b2d6f7a7b1e08e4a" providerId="LiveId" clId="{D91F6B9B-4E79-4C3C-BB4E-7D1993AF173B}" dt="2019-06-30T21:46:46.649" v="3613" actId="478"/>
          <ac:picMkLst>
            <pc:docMk/>
            <pc:sldMk cId="2965711534" sldId="284"/>
            <ac:picMk id="42" creationId="{955F4844-4E3E-4C07-8D9E-24A50E9D7D2B}"/>
          </ac:picMkLst>
        </pc:picChg>
      </pc:sldChg>
      <pc:sldChg chg="addSp delSp modSp add">
        <pc:chgData name="Georg Siebert" userId="b2d6f7a7b1e08e4a" providerId="LiveId" clId="{D91F6B9B-4E79-4C3C-BB4E-7D1993AF173B}" dt="2019-06-30T22:19:11.927" v="4605" actId="1076"/>
        <pc:sldMkLst>
          <pc:docMk/>
          <pc:sldMk cId="2476123045" sldId="285"/>
        </pc:sldMkLst>
        <pc:spChg chg="mod">
          <ac:chgData name="Georg Siebert" userId="b2d6f7a7b1e08e4a" providerId="LiveId" clId="{D91F6B9B-4E79-4C3C-BB4E-7D1993AF173B}" dt="2019-06-30T21:49:14.661" v="3738" actId="20577"/>
          <ac:spMkLst>
            <pc:docMk/>
            <pc:sldMk cId="2476123045" sldId="285"/>
            <ac:spMk id="2" creationId="{B9EB417E-595D-40E2-955C-0571F7F463B2}"/>
          </ac:spMkLst>
        </pc:spChg>
        <pc:spChg chg="del">
          <ac:chgData name="Georg Siebert" userId="b2d6f7a7b1e08e4a" providerId="LiveId" clId="{D91F6B9B-4E79-4C3C-BB4E-7D1993AF173B}" dt="2019-06-30T21:48:25.921" v="3687" actId="478"/>
          <ac:spMkLst>
            <pc:docMk/>
            <pc:sldMk cId="2476123045" sldId="285"/>
            <ac:spMk id="3" creationId="{83FBFAF7-DD17-4B37-81E9-D43FE35485E9}"/>
          </ac:spMkLst>
        </pc:spChg>
        <pc:spChg chg="mod">
          <ac:chgData name="Georg Siebert" userId="b2d6f7a7b1e08e4a" providerId="LiveId" clId="{D91F6B9B-4E79-4C3C-BB4E-7D1993AF173B}" dt="2019-06-30T21:49:39.091" v="3786" actId="20577"/>
          <ac:spMkLst>
            <pc:docMk/>
            <pc:sldMk cId="2476123045" sldId="285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4:30.217" v="4249" actId="113"/>
          <ac:spMkLst>
            <pc:docMk/>
            <pc:sldMk cId="2476123045" sldId="285"/>
            <ac:spMk id="16" creationId="{A559EA19-A795-4038-ABCB-6CD1F126B39B}"/>
          </ac:spMkLst>
        </pc:spChg>
        <pc:grpChg chg="del">
          <ac:chgData name="Georg Siebert" userId="b2d6f7a7b1e08e4a" providerId="LiveId" clId="{D91F6B9B-4E79-4C3C-BB4E-7D1993AF173B}" dt="2019-06-30T22:14:55.803" v="4488" actId="478"/>
          <ac:grpSpMkLst>
            <pc:docMk/>
            <pc:sldMk cId="2476123045" sldId="285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9:11.927" v="4605" actId="1076"/>
          <ac:grpSpMkLst>
            <pc:docMk/>
            <pc:sldMk cId="2476123045" sldId="285"/>
            <ac:grpSpMk id="23" creationId="{1B52A8DD-9DD9-4ADC-8541-A3CB18D808A1}"/>
          </ac:grpSpMkLst>
        </pc:grpChg>
        <pc:picChg chg="add mod">
          <ac:chgData name="Georg Siebert" userId="b2d6f7a7b1e08e4a" providerId="LiveId" clId="{D91F6B9B-4E79-4C3C-BB4E-7D1993AF173B}" dt="2019-06-30T21:49:54.842" v="3788" actId="1076"/>
          <ac:picMkLst>
            <pc:docMk/>
            <pc:sldMk cId="2476123045" sldId="285"/>
            <ac:picMk id="22" creationId="{E4A4DB5F-4E83-42FE-8CF8-C591FF7F36B1}"/>
          </ac:picMkLst>
        </pc:picChg>
      </pc:sldChg>
      <pc:sldChg chg="addSp delSp modSp add">
        <pc:chgData name="Georg Siebert" userId="b2d6f7a7b1e08e4a" providerId="LiveId" clId="{D91F6B9B-4E79-4C3C-BB4E-7D1993AF173B}" dt="2019-06-30T22:19:05.953" v="4603" actId="1076"/>
        <pc:sldMkLst>
          <pc:docMk/>
          <pc:sldMk cId="654197542" sldId="286"/>
        </pc:sldMkLst>
        <pc:spChg chg="add mod">
          <ac:chgData name="Georg Siebert" userId="b2d6f7a7b1e08e4a" providerId="LiveId" clId="{D91F6B9B-4E79-4C3C-BB4E-7D1993AF173B}" dt="2019-06-30T21:53:53.231" v="3842" actId="2711"/>
          <ac:spMkLst>
            <pc:docMk/>
            <pc:sldMk cId="654197542" sldId="286"/>
            <ac:spMk id="3" creationId="{E4671F48-F91E-439E-9FAE-26EE1B0814D0}"/>
          </ac:spMkLst>
        </pc:spChg>
        <pc:spChg chg="mod">
          <ac:chgData name="Georg Siebert" userId="b2d6f7a7b1e08e4a" providerId="LiveId" clId="{D91F6B9B-4E79-4C3C-BB4E-7D1993AF173B}" dt="2019-06-30T21:51:05.832" v="3809" actId="20577"/>
          <ac:spMkLst>
            <pc:docMk/>
            <pc:sldMk cId="654197542" sldId="286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4:21.550" v="4247" actId="113"/>
          <ac:spMkLst>
            <pc:docMk/>
            <pc:sldMk cId="654197542" sldId="286"/>
            <ac:spMk id="16" creationId="{A559EA19-A795-4038-ABCB-6CD1F126B39B}"/>
          </ac:spMkLst>
        </pc:spChg>
        <pc:spChg chg="add mod">
          <ac:chgData name="Georg Siebert" userId="b2d6f7a7b1e08e4a" providerId="LiveId" clId="{D91F6B9B-4E79-4C3C-BB4E-7D1993AF173B}" dt="2019-06-30T22:00:28.908" v="4135" actId="1076"/>
          <ac:spMkLst>
            <pc:docMk/>
            <pc:sldMk cId="654197542" sldId="286"/>
            <ac:spMk id="24" creationId="{908B8FDE-9A1C-4713-B458-1DC606EC7BE5}"/>
          </ac:spMkLst>
        </pc:spChg>
        <pc:spChg chg="add mod">
          <ac:chgData name="Georg Siebert" userId="b2d6f7a7b1e08e4a" providerId="LiveId" clId="{D91F6B9B-4E79-4C3C-BB4E-7D1993AF173B}" dt="2019-06-30T22:00:39.569" v="4138" actId="14100"/>
          <ac:spMkLst>
            <pc:docMk/>
            <pc:sldMk cId="654197542" sldId="286"/>
            <ac:spMk id="25" creationId="{4A473955-81C3-44FB-9EE9-2324144035FF}"/>
          </ac:spMkLst>
        </pc:spChg>
        <pc:spChg chg="add mod">
          <ac:chgData name="Georg Siebert" userId="b2d6f7a7b1e08e4a" providerId="LiveId" clId="{D91F6B9B-4E79-4C3C-BB4E-7D1993AF173B}" dt="2019-06-30T22:00:55.595" v="4143" actId="14100"/>
          <ac:spMkLst>
            <pc:docMk/>
            <pc:sldMk cId="654197542" sldId="286"/>
            <ac:spMk id="26" creationId="{DBC5E09F-232F-4E42-A362-F63F417B3802}"/>
          </ac:spMkLst>
        </pc:spChg>
        <pc:spChg chg="add mod">
          <ac:chgData name="Georg Siebert" userId="b2d6f7a7b1e08e4a" providerId="LiveId" clId="{D91F6B9B-4E79-4C3C-BB4E-7D1993AF173B}" dt="2019-06-30T22:00:58.427" v="4144" actId="1076"/>
          <ac:spMkLst>
            <pc:docMk/>
            <pc:sldMk cId="654197542" sldId="286"/>
            <ac:spMk id="27" creationId="{95BEC13D-0D45-4A4E-9293-B2B392A549C0}"/>
          </ac:spMkLst>
        </pc:spChg>
        <pc:grpChg chg="del">
          <ac:chgData name="Georg Siebert" userId="b2d6f7a7b1e08e4a" providerId="LiveId" clId="{D91F6B9B-4E79-4C3C-BB4E-7D1993AF173B}" dt="2019-06-30T22:15:01.904" v="4492" actId="478"/>
          <ac:grpSpMkLst>
            <pc:docMk/>
            <pc:sldMk cId="654197542" sldId="286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9:05.953" v="4603" actId="1076"/>
          <ac:grpSpMkLst>
            <pc:docMk/>
            <pc:sldMk cId="654197542" sldId="286"/>
            <ac:grpSpMk id="28" creationId="{4D1995CC-3637-4175-ADE9-FCF0170830CB}"/>
          </ac:grpSpMkLst>
        </pc:grpChg>
        <pc:picChg chg="del">
          <ac:chgData name="Georg Siebert" userId="b2d6f7a7b1e08e4a" providerId="LiveId" clId="{D91F6B9B-4E79-4C3C-BB4E-7D1993AF173B}" dt="2019-06-30T21:50:41.487" v="3791" actId="478"/>
          <ac:picMkLst>
            <pc:docMk/>
            <pc:sldMk cId="654197542" sldId="286"/>
            <ac:picMk id="22" creationId="{E4A4DB5F-4E83-42FE-8CF8-C591FF7F36B1}"/>
          </ac:picMkLst>
        </pc:picChg>
        <pc:picChg chg="add mod">
          <ac:chgData name="Georg Siebert" userId="b2d6f7a7b1e08e4a" providerId="LiveId" clId="{D91F6B9B-4E79-4C3C-BB4E-7D1993AF173B}" dt="2019-06-30T21:52:18.661" v="3823" actId="1076"/>
          <ac:picMkLst>
            <pc:docMk/>
            <pc:sldMk cId="654197542" sldId="286"/>
            <ac:picMk id="23" creationId="{592C45FE-2833-4AC5-A41B-AFD4A7165731}"/>
          </ac:picMkLst>
        </pc:picChg>
      </pc:sldChg>
      <pc:sldChg chg="addSp delSp modSp add">
        <pc:chgData name="Georg Siebert" userId="b2d6f7a7b1e08e4a" providerId="LiveId" clId="{D91F6B9B-4E79-4C3C-BB4E-7D1993AF173B}" dt="2019-06-30T22:19:01.711" v="4602" actId="1076"/>
        <pc:sldMkLst>
          <pc:docMk/>
          <pc:sldMk cId="1818404149" sldId="287"/>
        </pc:sldMkLst>
        <pc:spChg chg="mod">
          <ac:chgData name="Georg Siebert" userId="b2d6f7a7b1e08e4a" providerId="LiveId" clId="{D91F6B9B-4E79-4C3C-BB4E-7D1993AF173B}" dt="2019-06-30T22:10:57.821" v="4426" actId="108"/>
          <ac:spMkLst>
            <pc:docMk/>
            <pc:sldMk cId="1818404149" sldId="287"/>
            <ac:spMk id="3" creationId="{E4671F48-F91E-439E-9FAE-26EE1B0814D0}"/>
          </ac:spMkLst>
        </pc:spChg>
        <pc:spChg chg="mod">
          <ac:chgData name="Georg Siebert" userId="b2d6f7a7b1e08e4a" providerId="LiveId" clId="{D91F6B9B-4E79-4C3C-BB4E-7D1993AF173B}" dt="2019-06-30T22:04:09.042" v="4244" actId="113"/>
          <ac:spMkLst>
            <pc:docMk/>
            <pc:sldMk cId="1818404149" sldId="287"/>
            <ac:spMk id="16" creationId="{A559EA19-A795-4038-ABCB-6CD1F126B39B}"/>
          </ac:spMkLst>
        </pc:spChg>
        <pc:spChg chg="add mod">
          <ac:chgData name="Georg Siebert" userId="b2d6f7a7b1e08e4a" providerId="LiveId" clId="{D91F6B9B-4E79-4C3C-BB4E-7D1993AF173B}" dt="2019-06-30T22:00:14.724" v="4133" actId="1076"/>
          <ac:spMkLst>
            <pc:docMk/>
            <pc:sldMk cId="1818404149" sldId="287"/>
            <ac:spMk id="24" creationId="{E67B5DE7-ACE7-4054-A293-656C1E31BC2E}"/>
          </ac:spMkLst>
        </pc:spChg>
        <pc:grpChg chg="del">
          <ac:chgData name="Georg Siebert" userId="b2d6f7a7b1e08e4a" providerId="LiveId" clId="{D91F6B9B-4E79-4C3C-BB4E-7D1993AF173B}" dt="2019-06-30T22:15:08.336" v="4496" actId="478"/>
          <ac:grpSpMkLst>
            <pc:docMk/>
            <pc:sldMk cId="1818404149" sldId="287"/>
            <ac:grpSpMk id="14" creationId="{3AA6B42A-CFF0-4AA2-9CDD-39E3C0F87BAA}"/>
          </ac:grpSpMkLst>
        </pc:grpChg>
        <pc:grpChg chg="add del mod">
          <ac:chgData name="Georg Siebert" userId="b2d6f7a7b1e08e4a" providerId="LiveId" clId="{D91F6B9B-4E79-4C3C-BB4E-7D1993AF173B}" dt="2019-06-30T22:15:12.329" v="4500" actId="478"/>
          <ac:grpSpMkLst>
            <pc:docMk/>
            <pc:sldMk cId="1818404149" sldId="287"/>
            <ac:grpSpMk id="25" creationId="{1C6AC15E-75EF-484C-BB48-7BB52B8529FE}"/>
          </ac:grpSpMkLst>
        </pc:grpChg>
        <pc:grpChg chg="add mod">
          <ac:chgData name="Georg Siebert" userId="b2d6f7a7b1e08e4a" providerId="LiveId" clId="{D91F6B9B-4E79-4C3C-BB4E-7D1993AF173B}" dt="2019-06-30T22:19:01.711" v="4602" actId="1076"/>
          <ac:grpSpMkLst>
            <pc:docMk/>
            <pc:sldMk cId="1818404149" sldId="287"/>
            <ac:grpSpMk id="34" creationId="{B8A22272-C88C-4C8F-8688-45794FA43286}"/>
          </ac:grpSpMkLst>
        </pc:grpChg>
        <pc:picChg chg="add mod">
          <ac:chgData name="Georg Siebert" userId="b2d6f7a7b1e08e4a" providerId="LiveId" clId="{D91F6B9B-4E79-4C3C-BB4E-7D1993AF173B}" dt="2019-06-30T21:53:00.522" v="3830" actId="1076"/>
          <ac:picMkLst>
            <pc:docMk/>
            <pc:sldMk cId="1818404149" sldId="287"/>
            <ac:picMk id="22" creationId="{64EC38E2-E58C-43F6-81D1-BC609B1DAEFE}"/>
          </ac:picMkLst>
        </pc:picChg>
        <pc:picChg chg="del">
          <ac:chgData name="Georg Siebert" userId="b2d6f7a7b1e08e4a" providerId="LiveId" clId="{D91F6B9B-4E79-4C3C-BB4E-7D1993AF173B}" dt="2019-06-30T21:52:42.837" v="3827" actId="478"/>
          <ac:picMkLst>
            <pc:docMk/>
            <pc:sldMk cId="1818404149" sldId="287"/>
            <ac:picMk id="23" creationId="{592C45FE-2833-4AC5-A41B-AFD4A7165731}"/>
          </ac:picMkLst>
        </pc:picChg>
      </pc:sldChg>
      <pc:sldChg chg="addSp delSp modSp add">
        <pc:chgData name="Georg Siebert" userId="b2d6f7a7b1e08e4a" providerId="LiveId" clId="{D91F6B9B-4E79-4C3C-BB4E-7D1993AF173B}" dt="2019-06-30T22:18:57.944" v="4601" actId="1076"/>
        <pc:sldMkLst>
          <pc:docMk/>
          <pc:sldMk cId="3083499980" sldId="288"/>
        </pc:sldMkLst>
        <pc:spChg chg="del">
          <ac:chgData name="Georg Siebert" userId="b2d6f7a7b1e08e4a" providerId="LiveId" clId="{D91F6B9B-4E79-4C3C-BB4E-7D1993AF173B}" dt="2019-06-30T21:54:41.670" v="3931" actId="478"/>
          <ac:spMkLst>
            <pc:docMk/>
            <pc:sldMk cId="3083499980" sldId="288"/>
            <ac:spMk id="3" creationId="{E4671F48-F91E-439E-9FAE-26EE1B0814D0}"/>
          </ac:spMkLst>
        </pc:spChg>
        <pc:spChg chg="add mod">
          <ac:chgData name="Georg Siebert" userId="b2d6f7a7b1e08e4a" providerId="LiveId" clId="{D91F6B9B-4E79-4C3C-BB4E-7D1993AF173B}" dt="2019-06-30T21:56:17.957" v="4052" actId="1076"/>
          <ac:spMkLst>
            <pc:docMk/>
            <pc:sldMk cId="3083499980" sldId="288"/>
            <ac:spMk id="4" creationId="{07F8F025-186B-4B0A-B57E-BBB430424863}"/>
          </ac:spMkLst>
        </pc:spChg>
        <pc:spChg chg="mod">
          <ac:chgData name="Georg Siebert" userId="b2d6f7a7b1e08e4a" providerId="LiveId" clId="{D91F6B9B-4E79-4C3C-BB4E-7D1993AF173B}" dt="2019-06-30T21:54:53.799" v="3937" actId="20577"/>
          <ac:spMkLst>
            <pc:docMk/>
            <pc:sldMk cId="3083499980" sldId="288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4:01.690" v="4242" actId="113"/>
          <ac:spMkLst>
            <pc:docMk/>
            <pc:sldMk cId="3083499980" sldId="288"/>
            <ac:spMk id="16" creationId="{A559EA19-A795-4038-ABCB-6CD1F126B39B}"/>
          </ac:spMkLst>
        </pc:spChg>
        <pc:grpChg chg="del">
          <ac:chgData name="Georg Siebert" userId="b2d6f7a7b1e08e4a" providerId="LiveId" clId="{D91F6B9B-4E79-4C3C-BB4E-7D1993AF173B}" dt="2019-06-30T22:15:16.517" v="4504" actId="478"/>
          <ac:grpSpMkLst>
            <pc:docMk/>
            <pc:sldMk cId="3083499980" sldId="288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8:57.944" v="4601" actId="1076"/>
          <ac:grpSpMkLst>
            <pc:docMk/>
            <pc:sldMk cId="3083499980" sldId="288"/>
            <ac:grpSpMk id="23" creationId="{D03A1A75-4301-4CB7-80D7-058D4907A836}"/>
          </ac:grpSpMkLst>
        </pc:grpChg>
        <pc:picChg chg="del">
          <ac:chgData name="Georg Siebert" userId="b2d6f7a7b1e08e4a" providerId="LiveId" clId="{D91F6B9B-4E79-4C3C-BB4E-7D1993AF173B}" dt="2019-06-30T21:54:42.415" v="3932" actId="478"/>
          <ac:picMkLst>
            <pc:docMk/>
            <pc:sldMk cId="3083499980" sldId="288"/>
            <ac:picMk id="22" creationId="{64EC38E2-E58C-43F6-81D1-BC609B1DAEFE}"/>
          </ac:picMkLst>
        </pc:picChg>
      </pc:sldChg>
      <pc:sldChg chg="addSp delSp modSp add">
        <pc:chgData name="Georg Siebert" userId="b2d6f7a7b1e08e4a" providerId="LiveId" clId="{D91F6B9B-4E79-4C3C-BB4E-7D1993AF173B}" dt="2019-06-30T22:18:51.462" v="4599" actId="1076"/>
        <pc:sldMkLst>
          <pc:docMk/>
          <pc:sldMk cId="3125401089" sldId="289"/>
        </pc:sldMkLst>
        <pc:spChg chg="mod">
          <ac:chgData name="Georg Siebert" userId="b2d6f7a7b1e08e4a" providerId="LiveId" clId="{D91F6B9B-4E79-4C3C-BB4E-7D1993AF173B}" dt="2019-06-30T21:56:58.007" v="4072" actId="20577"/>
          <ac:spMkLst>
            <pc:docMk/>
            <pc:sldMk cId="3125401089" sldId="289"/>
            <ac:spMk id="2" creationId="{B9EB417E-595D-40E2-955C-0571F7F463B2}"/>
          </ac:spMkLst>
        </pc:spChg>
        <pc:spChg chg="mod">
          <ac:chgData name="Georg Siebert" userId="b2d6f7a7b1e08e4a" providerId="LiveId" clId="{D91F6B9B-4E79-4C3C-BB4E-7D1993AF173B}" dt="2019-06-30T22:11:10.921" v="4428" actId="1076"/>
          <ac:spMkLst>
            <pc:docMk/>
            <pc:sldMk cId="3125401089" sldId="289"/>
            <ac:spMk id="4" creationId="{07F8F025-186B-4B0A-B57E-BBB430424863}"/>
          </ac:spMkLst>
        </pc:spChg>
        <pc:spChg chg="del mod">
          <ac:chgData name="Georg Siebert" userId="b2d6f7a7b1e08e4a" providerId="LiveId" clId="{D91F6B9B-4E79-4C3C-BB4E-7D1993AF173B}" dt="2019-06-30T21:57:02.486" v="4074" actId="478"/>
          <ac:spMkLst>
            <pc:docMk/>
            <pc:sldMk cId="3125401089" sldId="289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3:49.655" v="4240" actId="113"/>
          <ac:spMkLst>
            <pc:docMk/>
            <pc:sldMk cId="3125401089" sldId="289"/>
            <ac:spMk id="16" creationId="{A559EA19-A795-4038-ABCB-6CD1F126B39B}"/>
          </ac:spMkLst>
        </pc:spChg>
        <pc:grpChg chg="del">
          <ac:chgData name="Georg Siebert" userId="b2d6f7a7b1e08e4a" providerId="LiveId" clId="{D91F6B9B-4E79-4C3C-BB4E-7D1993AF173B}" dt="2019-06-30T22:15:20.973" v="4508" actId="478"/>
          <ac:grpSpMkLst>
            <pc:docMk/>
            <pc:sldMk cId="3125401089" sldId="289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8:51.462" v="4599" actId="1076"/>
          <ac:grpSpMkLst>
            <pc:docMk/>
            <pc:sldMk cId="3125401089" sldId="289"/>
            <ac:grpSpMk id="22" creationId="{44E1A652-D7D8-4352-AA6E-B7C186AD1CC4}"/>
          </ac:grpSpMkLst>
        </pc:grpChg>
      </pc:sldChg>
      <pc:sldChg chg="addSp delSp modSp add ord">
        <pc:chgData name="Georg Siebert" userId="b2d6f7a7b1e08e4a" providerId="LiveId" clId="{D91F6B9B-4E79-4C3C-BB4E-7D1993AF173B}" dt="2019-06-30T22:18:44.698" v="4598" actId="1076"/>
        <pc:sldMkLst>
          <pc:docMk/>
          <pc:sldMk cId="2239506331" sldId="290"/>
        </pc:sldMkLst>
        <pc:spChg chg="mod">
          <ac:chgData name="Georg Siebert" userId="b2d6f7a7b1e08e4a" providerId="LiveId" clId="{D91F6B9B-4E79-4C3C-BB4E-7D1993AF173B}" dt="2019-06-30T21:58:17.067" v="4088" actId="20577"/>
          <ac:spMkLst>
            <pc:docMk/>
            <pc:sldMk cId="2239506331" sldId="290"/>
            <ac:spMk id="2" creationId="{B9EB417E-595D-40E2-955C-0571F7F463B2}"/>
          </ac:spMkLst>
        </pc:spChg>
        <pc:spChg chg="del mod">
          <ac:chgData name="Georg Siebert" userId="b2d6f7a7b1e08e4a" providerId="LiveId" clId="{D91F6B9B-4E79-4C3C-BB4E-7D1993AF173B}" dt="2019-06-30T21:58:24.060" v="4092" actId="478"/>
          <ac:spMkLst>
            <pc:docMk/>
            <pc:sldMk cId="2239506331" sldId="290"/>
            <ac:spMk id="4" creationId="{07F8F025-186B-4B0A-B57E-BBB430424863}"/>
          </ac:spMkLst>
        </pc:spChg>
        <pc:spChg chg="del">
          <ac:chgData name="Georg Siebert" userId="b2d6f7a7b1e08e4a" providerId="LiveId" clId="{D91F6B9B-4E79-4C3C-BB4E-7D1993AF173B}" dt="2019-06-30T21:59:03.951" v="4100" actId="478"/>
          <ac:spMkLst>
            <pc:docMk/>
            <pc:sldMk cId="2239506331" sldId="290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3:42.622" v="4238" actId="113"/>
          <ac:spMkLst>
            <pc:docMk/>
            <pc:sldMk cId="2239506331" sldId="290"/>
            <ac:spMk id="16" creationId="{A559EA19-A795-4038-ABCB-6CD1F126B39B}"/>
          </ac:spMkLst>
        </pc:spChg>
        <pc:grpChg chg="del">
          <ac:chgData name="Georg Siebert" userId="b2d6f7a7b1e08e4a" providerId="LiveId" clId="{D91F6B9B-4E79-4C3C-BB4E-7D1993AF173B}" dt="2019-06-30T22:15:25.165" v="4512" actId="478"/>
          <ac:grpSpMkLst>
            <pc:docMk/>
            <pc:sldMk cId="2239506331" sldId="290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8:44.698" v="4598" actId="1076"/>
          <ac:grpSpMkLst>
            <pc:docMk/>
            <pc:sldMk cId="2239506331" sldId="290"/>
            <ac:grpSpMk id="23" creationId="{63EECE8B-81D5-4CC1-A9BC-BA5F3900FE2A}"/>
          </ac:grpSpMkLst>
        </pc:grpChg>
        <pc:picChg chg="add mod">
          <ac:chgData name="Georg Siebert" userId="b2d6f7a7b1e08e4a" providerId="LiveId" clId="{D91F6B9B-4E79-4C3C-BB4E-7D1993AF173B}" dt="2019-06-30T21:58:30.035" v="4094" actId="1076"/>
          <ac:picMkLst>
            <pc:docMk/>
            <pc:sldMk cId="2239506331" sldId="290"/>
            <ac:picMk id="22" creationId="{885A46EB-1622-47E5-A6F8-0348CD504397}"/>
          </ac:picMkLst>
        </pc:picChg>
      </pc:sldChg>
      <pc:sldChg chg="addSp delSp modSp add">
        <pc:chgData name="Georg Siebert" userId="b2d6f7a7b1e08e4a" providerId="LiveId" clId="{D91F6B9B-4E79-4C3C-BB4E-7D1993AF173B}" dt="2019-06-30T22:18:40.632" v="4597" actId="1076"/>
        <pc:sldMkLst>
          <pc:docMk/>
          <pc:sldMk cId="125634313" sldId="291"/>
        </pc:sldMkLst>
        <pc:spChg chg="add mod">
          <ac:chgData name="Georg Siebert" userId="b2d6f7a7b1e08e4a" providerId="LiveId" clId="{D91F6B9B-4E79-4C3C-BB4E-7D1993AF173B}" dt="2019-06-30T21:59:46.915" v="4129" actId="208"/>
          <ac:spMkLst>
            <pc:docMk/>
            <pc:sldMk cId="125634313" sldId="291"/>
            <ac:spMk id="3" creationId="{3059DEB0-6181-4531-AFF8-4E1D4513DEB2}"/>
          </ac:spMkLst>
        </pc:spChg>
        <pc:spChg chg="mod">
          <ac:chgData name="Georg Siebert" userId="b2d6f7a7b1e08e4a" providerId="LiveId" clId="{D91F6B9B-4E79-4C3C-BB4E-7D1993AF173B}" dt="2019-06-30T21:59:18.353" v="4125" actId="20577"/>
          <ac:spMkLst>
            <pc:docMk/>
            <pc:sldMk cId="125634313" sldId="291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3:35.527" v="4236" actId="113"/>
          <ac:spMkLst>
            <pc:docMk/>
            <pc:sldMk cId="125634313" sldId="291"/>
            <ac:spMk id="16" creationId="{A559EA19-A795-4038-ABCB-6CD1F126B39B}"/>
          </ac:spMkLst>
        </pc:spChg>
        <pc:spChg chg="add mod">
          <ac:chgData name="Georg Siebert" userId="b2d6f7a7b1e08e4a" providerId="LiveId" clId="{D91F6B9B-4E79-4C3C-BB4E-7D1993AF173B}" dt="2019-06-30T21:59:59.876" v="4131" actId="1076"/>
          <ac:spMkLst>
            <pc:docMk/>
            <pc:sldMk cId="125634313" sldId="291"/>
            <ac:spMk id="24" creationId="{E6173470-0604-4685-9105-436D75558D3C}"/>
          </ac:spMkLst>
        </pc:spChg>
        <pc:grpChg chg="del">
          <ac:chgData name="Georg Siebert" userId="b2d6f7a7b1e08e4a" providerId="LiveId" clId="{D91F6B9B-4E79-4C3C-BB4E-7D1993AF173B}" dt="2019-06-30T22:15:30.828" v="4516" actId="478"/>
          <ac:grpSpMkLst>
            <pc:docMk/>
            <pc:sldMk cId="125634313" sldId="291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8:40.632" v="4597" actId="1076"/>
          <ac:grpSpMkLst>
            <pc:docMk/>
            <pc:sldMk cId="125634313" sldId="291"/>
            <ac:grpSpMk id="25" creationId="{134C7D64-FD9F-4F38-BB98-A76B3BCD686F}"/>
          </ac:grpSpMkLst>
        </pc:grpChg>
        <pc:picChg chg="del">
          <ac:chgData name="Georg Siebert" userId="b2d6f7a7b1e08e4a" providerId="LiveId" clId="{D91F6B9B-4E79-4C3C-BB4E-7D1993AF173B}" dt="2019-06-30T21:58:46.136" v="4097" actId="478"/>
          <ac:picMkLst>
            <pc:docMk/>
            <pc:sldMk cId="125634313" sldId="291"/>
            <ac:picMk id="22" creationId="{885A46EB-1622-47E5-A6F8-0348CD504397}"/>
          </ac:picMkLst>
        </pc:picChg>
        <pc:picChg chg="add mod">
          <ac:chgData name="Georg Siebert" userId="b2d6f7a7b1e08e4a" providerId="LiveId" clId="{D91F6B9B-4E79-4C3C-BB4E-7D1993AF173B}" dt="2019-06-30T21:58:53.632" v="4099" actId="1076"/>
          <ac:picMkLst>
            <pc:docMk/>
            <pc:sldMk cId="125634313" sldId="291"/>
            <ac:picMk id="23" creationId="{263ECFCF-4E46-4DC7-BC2A-65016DD3E566}"/>
          </ac:picMkLst>
        </pc:picChg>
      </pc:sldChg>
      <pc:sldChg chg="addSp delSp modSp add">
        <pc:chgData name="Georg Siebert" userId="b2d6f7a7b1e08e4a" providerId="LiveId" clId="{D91F6B9B-4E79-4C3C-BB4E-7D1993AF173B}" dt="2019-06-30T22:17:49.728" v="4587" actId="1076"/>
        <pc:sldMkLst>
          <pc:docMk/>
          <pc:sldMk cId="944597701" sldId="292"/>
        </pc:sldMkLst>
        <pc:spChg chg="del">
          <ac:chgData name="Georg Siebert" userId="b2d6f7a7b1e08e4a" providerId="LiveId" clId="{D91F6B9B-4E79-4C3C-BB4E-7D1993AF173B}" dt="2019-06-30T22:01:20.804" v="4157" actId="478"/>
          <ac:spMkLst>
            <pc:docMk/>
            <pc:sldMk cId="944597701" sldId="292"/>
            <ac:spMk id="3" creationId="{3059DEB0-6181-4531-AFF8-4E1D4513DEB2}"/>
          </ac:spMkLst>
        </pc:spChg>
        <pc:spChg chg="mod">
          <ac:chgData name="Georg Siebert" userId="b2d6f7a7b1e08e4a" providerId="LiveId" clId="{D91F6B9B-4E79-4C3C-BB4E-7D1993AF173B}" dt="2019-06-30T22:01:17.814" v="4155" actId="20577"/>
          <ac:spMkLst>
            <pc:docMk/>
            <pc:sldMk cId="944597701" sldId="292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3:25.812" v="4234" actId="113"/>
          <ac:spMkLst>
            <pc:docMk/>
            <pc:sldMk cId="944597701" sldId="292"/>
            <ac:spMk id="16" creationId="{A559EA19-A795-4038-ABCB-6CD1F126B39B}"/>
          </ac:spMkLst>
        </pc:spChg>
        <pc:spChg chg="del">
          <ac:chgData name="Georg Siebert" userId="b2d6f7a7b1e08e4a" providerId="LiveId" clId="{D91F6B9B-4E79-4C3C-BB4E-7D1993AF173B}" dt="2019-06-30T22:01:22.939" v="4158" actId="478"/>
          <ac:spMkLst>
            <pc:docMk/>
            <pc:sldMk cId="944597701" sldId="292"/>
            <ac:spMk id="24" creationId="{E6173470-0604-4685-9105-436D75558D3C}"/>
          </ac:spMkLst>
        </pc:spChg>
        <pc:grpChg chg="del">
          <ac:chgData name="Georg Siebert" userId="b2d6f7a7b1e08e4a" providerId="LiveId" clId="{D91F6B9B-4E79-4C3C-BB4E-7D1993AF173B}" dt="2019-06-30T22:15:35.593" v="4520" actId="478"/>
          <ac:grpSpMkLst>
            <pc:docMk/>
            <pc:sldMk cId="944597701" sldId="292"/>
            <ac:grpSpMk id="14" creationId="{3AA6B42A-CFF0-4AA2-9CDD-39E3C0F87BAA}"/>
          </ac:grpSpMkLst>
        </pc:grpChg>
        <pc:grpChg chg="add del mod">
          <ac:chgData name="Georg Siebert" userId="b2d6f7a7b1e08e4a" providerId="LiveId" clId="{D91F6B9B-4E79-4C3C-BB4E-7D1993AF173B}" dt="2019-06-30T22:17:49.728" v="4587" actId="1076"/>
          <ac:grpSpMkLst>
            <pc:docMk/>
            <pc:sldMk cId="944597701" sldId="292"/>
            <ac:grpSpMk id="22" creationId="{826A4C76-AA9F-4A90-A034-7EB4D75A7F04}"/>
          </ac:grpSpMkLst>
        </pc:grpChg>
        <pc:grpChg chg="add del mod">
          <ac:chgData name="Georg Siebert" userId="b2d6f7a7b1e08e4a" providerId="LiveId" clId="{D91F6B9B-4E79-4C3C-BB4E-7D1993AF173B}" dt="2019-06-30T22:17:46.751" v="4585"/>
          <ac:grpSpMkLst>
            <pc:docMk/>
            <pc:sldMk cId="944597701" sldId="292"/>
            <ac:grpSpMk id="33" creationId="{ECCFDA3A-1143-4CC7-88EB-A0FADF759D7D}"/>
          </ac:grpSpMkLst>
        </pc:grpChg>
        <pc:picChg chg="del">
          <ac:chgData name="Georg Siebert" userId="b2d6f7a7b1e08e4a" providerId="LiveId" clId="{D91F6B9B-4E79-4C3C-BB4E-7D1993AF173B}" dt="2019-06-30T22:01:19.331" v="4156" actId="478"/>
          <ac:picMkLst>
            <pc:docMk/>
            <pc:sldMk cId="944597701" sldId="292"/>
            <ac:picMk id="23" creationId="{263ECFCF-4E46-4DC7-BC2A-65016DD3E566}"/>
          </ac:picMkLst>
        </pc:picChg>
      </pc:sldChg>
      <pc:sldChg chg="addSp delSp modSp add">
        <pc:chgData name="Georg Siebert" userId="b2d6f7a7b1e08e4a" providerId="LiveId" clId="{D91F6B9B-4E79-4C3C-BB4E-7D1993AF173B}" dt="2019-06-30T22:18:31.771" v="4596"/>
        <pc:sldMkLst>
          <pc:docMk/>
          <pc:sldMk cId="3326091444" sldId="293"/>
        </pc:sldMkLst>
        <pc:spChg chg="mod">
          <ac:chgData name="Georg Siebert" userId="b2d6f7a7b1e08e4a" providerId="LiveId" clId="{D91F6B9B-4E79-4C3C-BB4E-7D1993AF173B}" dt="2019-06-30T22:01:55.865" v="4191" actId="20577"/>
          <ac:spMkLst>
            <pc:docMk/>
            <pc:sldMk cId="3326091444" sldId="293"/>
            <ac:spMk id="2" creationId="{B9EB417E-595D-40E2-955C-0571F7F463B2}"/>
          </ac:spMkLst>
        </pc:spChg>
        <pc:spChg chg="add mod">
          <ac:chgData name="Georg Siebert" userId="b2d6f7a7b1e08e4a" providerId="LiveId" clId="{D91F6B9B-4E79-4C3C-BB4E-7D1993AF173B}" dt="2019-06-30T22:06:09.541" v="4293" actId="1582"/>
          <ac:spMkLst>
            <pc:docMk/>
            <pc:sldMk cId="3326091444" sldId="293"/>
            <ac:spMk id="3" creationId="{E6C62C86-D56F-4AA1-A279-F451D7DA364F}"/>
          </ac:spMkLst>
        </pc:spChg>
        <pc:spChg chg="mod">
          <ac:chgData name="Georg Siebert" userId="b2d6f7a7b1e08e4a" providerId="LiveId" clId="{D91F6B9B-4E79-4C3C-BB4E-7D1993AF173B}" dt="2019-06-30T22:02:07.470" v="4219" actId="20577"/>
          <ac:spMkLst>
            <pc:docMk/>
            <pc:sldMk cId="3326091444" sldId="293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03:16.144" v="4232" actId="113"/>
          <ac:spMkLst>
            <pc:docMk/>
            <pc:sldMk cId="3326091444" sldId="293"/>
            <ac:spMk id="16" creationId="{A559EA19-A795-4038-ABCB-6CD1F126B39B}"/>
          </ac:spMkLst>
        </pc:spChg>
        <pc:spChg chg="mod">
          <ac:chgData name="Georg Siebert" userId="b2d6f7a7b1e08e4a" providerId="LiveId" clId="{D91F6B9B-4E79-4C3C-BB4E-7D1993AF173B}" dt="2019-06-30T22:01:43.882" v="4162" actId="207"/>
          <ac:spMkLst>
            <pc:docMk/>
            <pc:sldMk cId="3326091444" sldId="293"/>
            <ac:spMk id="17" creationId="{B865B881-056D-4514-BBDD-9A14A6B01554}"/>
          </ac:spMkLst>
        </pc:spChg>
        <pc:grpChg chg="del">
          <ac:chgData name="Georg Siebert" userId="b2d6f7a7b1e08e4a" providerId="LiveId" clId="{D91F6B9B-4E79-4C3C-BB4E-7D1993AF173B}" dt="2019-06-30T22:15:39.435" v="4524" actId="478"/>
          <ac:grpSpMkLst>
            <pc:docMk/>
            <pc:sldMk cId="3326091444" sldId="293"/>
            <ac:grpSpMk id="14" creationId="{3AA6B42A-CFF0-4AA2-9CDD-39E3C0F87BAA}"/>
          </ac:grpSpMkLst>
        </pc:grpChg>
        <pc:grpChg chg="add del mod">
          <ac:chgData name="Georg Siebert" userId="b2d6f7a7b1e08e4a" providerId="LiveId" clId="{D91F6B9B-4E79-4C3C-BB4E-7D1993AF173B}" dt="2019-06-30T22:17:34.775" v="4576" actId="478"/>
          <ac:grpSpMkLst>
            <pc:docMk/>
            <pc:sldMk cId="3326091444" sldId="293"/>
            <ac:grpSpMk id="22" creationId="{6FB9A86F-0D2A-46B2-BC69-40DB36DCA289}"/>
          </ac:grpSpMkLst>
        </pc:grpChg>
        <pc:grpChg chg="add del mod">
          <ac:chgData name="Georg Siebert" userId="b2d6f7a7b1e08e4a" providerId="LiveId" clId="{D91F6B9B-4E79-4C3C-BB4E-7D1993AF173B}" dt="2019-06-30T22:18:31.204" v="4593" actId="478"/>
          <ac:grpSpMkLst>
            <pc:docMk/>
            <pc:sldMk cId="3326091444" sldId="293"/>
            <ac:grpSpMk id="31" creationId="{350F70C2-C488-459E-BDDB-AE44895CDCA7}"/>
          </ac:grpSpMkLst>
        </pc:grpChg>
        <pc:grpChg chg="add mod">
          <ac:chgData name="Georg Siebert" userId="b2d6f7a7b1e08e4a" providerId="LiveId" clId="{D91F6B9B-4E79-4C3C-BB4E-7D1993AF173B}" dt="2019-06-30T22:18:31.771" v="4596"/>
          <ac:grpSpMkLst>
            <pc:docMk/>
            <pc:sldMk cId="3326091444" sldId="293"/>
            <ac:grpSpMk id="40" creationId="{C8B8A72F-9289-443D-98EF-0F897E8CA746}"/>
          </ac:grpSpMkLst>
        </pc:grpChg>
      </pc:sldChg>
      <pc:sldChg chg="addSp delSp modSp add">
        <pc:chgData name="Georg Siebert" userId="b2d6f7a7b1e08e4a" providerId="LiveId" clId="{D91F6B9B-4E79-4C3C-BB4E-7D1993AF173B}" dt="2019-06-30T22:18:25.990" v="4592"/>
        <pc:sldMkLst>
          <pc:docMk/>
          <pc:sldMk cId="978833282" sldId="295"/>
        </pc:sldMkLst>
        <pc:spChg chg="mod">
          <ac:chgData name="Georg Siebert" userId="b2d6f7a7b1e08e4a" providerId="LiveId" clId="{D91F6B9B-4E79-4C3C-BB4E-7D1993AF173B}" dt="2019-06-30T22:06:16.724" v="4295" actId="1582"/>
          <ac:spMkLst>
            <pc:docMk/>
            <pc:sldMk cId="978833282" sldId="295"/>
            <ac:spMk id="3" creationId="{E6C62C86-D56F-4AA1-A279-F451D7DA364F}"/>
          </ac:spMkLst>
        </pc:spChg>
        <pc:spChg chg="mod">
          <ac:chgData name="Georg Siebert" userId="b2d6f7a7b1e08e4a" providerId="LiveId" clId="{D91F6B9B-4E79-4C3C-BB4E-7D1993AF173B}" dt="2019-06-30T22:05:31.268" v="4286" actId="20577"/>
          <ac:spMkLst>
            <pc:docMk/>
            <pc:sldMk cId="978833282" sldId="295"/>
            <ac:spMk id="13" creationId="{370B360A-2B5C-41C2-94EC-87C6820E09B8}"/>
          </ac:spMkLst>
        </pc:spChg>
        <pc:grpChg chg="del">
          <ac:chgData name="Georg Siebert" userId="b2d6f7a7b1e08e4a" providerId="LiveId" clId="{D91F6B9B-4E79-4C3C-BB4E-7D1993AF173B}" dt="2019-06-30T22:15:44.408" v="4528" actId="478"/>
          <ac:grpSpMkLst>
            <pc:docMk/>
            <pc:sldMk cId="978833282" sldId="295"/>
            <ac:grpSpMk id="14" creationId="{3AA6B42A-CFF0-4AA2-9CDD-39E3C0F87BAA}"/>
          </ac:grpSpMkLst>
        </pc:grpChg>
        <pc:grpChg chg="add del mod">
          <ac:chgData name="Georg Siebert" userId="b2d6f7a7b1e08e4a" providerId="LiveId" clId="{D91F6B9B-4E79-4C3C-BB4E-7D1993AF173B}" dt="2019-06-30T22:17:29.391" v="4572" actId="478"/>
          <ac:grpSpMkLst>
            <pc:docMk/>
            <pc:sldMk cId="978833282" sldId="295"/>
            <ac:grpSpMk id="22" creationId="{01C62953-8E90-45C4-8172-63AC09FD13A6}"/>
          </ac:grpSpMkLst>
        </pc:grpChg>
        <pc:grpChg chg="add del mod">
          <ac:chgData name="Georg Siebert" userId="b2d6f7a7b1e08e4a" providerId="LiveId" clId="{D91F6B9B-4E79-4C3C-BB4E-7D1993AF173B}" dt="2019-06-30T22:18:25.345" v="4589" actId="478"/>
          <ac:grpSpMkLst>
            <pc:docMk/>
            <pc:sldMk cId="978833282" sldId="295"/>
            <ac:grpSpMk id="31" creationId="{02F665E7-FD6F-4266-8F31-6583806D2C0C}"/>
          </ac:grpSpMkLst>
        </pc:grpChg>
        <pc:grpChg chg="add mod">
          <ac:chgData name="Georg Siebert" userId="b2d6f7a7b1e08e4a" providerId="LiveId" clId="{D91F6B9B-4E79-4C3C-BB4E-7D1993AF173B}" dt="2019-06-30T22:18:25.990" v="4592"/>
          <ac:grpSpMkLst>
            <pc:docMk/>
            <pc:sldMk cId="978833282" sldId="295"/>
            <ac:grpSpMk id="40" creationId="{2DCB6180-A288-4109-9343-9DF28FD6DF7A}"/>
          </ac:grpSpMkLst>
        </pc:grpChg>
      </pc:sldChg>
      <pc:sldChg chg="addSp delSp modSp add">
        <pc:chgData name="Georg Siebert" userId="b2d6f7a7b1e08e4a" providerId="LiveId" clId="{D91F6B9B-4E79-4C3C-BB4E-7D1993AF173B}" dt="2019-06-30T22:18:17.585" v="4588" actId="207"/>
        <pc:sldMkLst>
          <pc:docMk/>
          <pc:sldMk cId="3959086215" sldId="296"/>
        </pc:sldMkLst>
        <pc:spChg chg="mod">
          <ac:chgData name="Georg Siebert" userId="b2d6f7a7b1e08e4a" providerId="LiveId" clId="{D91F6B9B-4E79-4C3C-BB4E-7D1993AF173B}" dt="2019-06-30T22:07:23.732" v="4347" actId="108"/>
          <ac:spMkLst>
            <pc:docMk/>
            <pc:sldMk cId="3959086215" sldId="296"/>
            <ac:spMk id="3" creationId="{E6C62C86-D56F-4AA1-A279-F451D7DA364F}"/>
          </ac:spMkLst>
        </pc:spChg>
        <pc:spChg chg="mod">
          <ac:chgData name="Georg Siebert" userId="b2d6f7a7b1e08e4a" providerId="LiveId" clId="{D91F6B9B-4E79-4C3C-BB4E-7D1993AF173B}" dt="2019-06-30T22:06:59.229" v="4343" actId="20577"/>
          <ac:spMkLst>
            <pc:docMk/>
            <pc:sldMk cId="3959086215" sldId="296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17:13.297" v="4569" actId="207"/>
          <ac:spMkLst>
            <pc:docMk/>
            <pc:sldMk cId="3959086215" sldId="296"/>
            <ac:spMk id="26" creationId="{D0E66238-99D3-4864-AA48-335AA2EE79EE}"/>
          </ac:spMkLst>
        </pc:spChg>
        <pc:spChg chg="mod">
          <ac:chgData name="Georg Siebert" userId="b2d6f7a7b1e08e4a" providerId="LiveId" clId="{D91F6B9B-4E79-4C3C-BB4E-7D1993AF173B}" dt="2019-06-30T22:18:17.585" v="4588" actId="207"/>
          <ac:spMkLst>
            <pc:docMk/>
            <pc:sldMk cId="3959086215" sldId="296"/>
            <ac:spMk id="29" creationId="{833994D0-27F4-41BF-BBB0-AA049976E09C}"/>
          </ac:spMkLst>
        </pc:spChg>
        <pc:grpChg chg="del">
          <ac:chgData name="Georg Siebert" userId="b2d6f7a7b1e08e4a" providerId="LiveId" clId="{D91F6B9B-4E79-4C3C-BB4E-7D1993AF173B}" dt="2019-06-30T22:15:49.838" v="4532" actId="478"/>
          <ac:grpSpMkLst>
            <pc:docMk/>
            <pc:sldMk cId="3959086215" sldId="296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7:08.182" v="4567" actId="1076"/>
          <ac:grpSpMkLst>
            <pc:docMk/>
            <pc:sldMk cId="3959086215" sldId="296"/>
            <ac:grpSpMk id="22" creationId="{782D43E1-B0F0-4C69-ADDD-00C3E858F4BD}"/>
          </ac:grpSpMkLst>
        </pc:grpChg>
      </pc:sldChg>
      <pc:sldChg chg="addSp delSp modSp add">
        <pc:chgData name="Georg Siebert" userId="b2d6f7a7b1e08e4a" providerId="LiveId" clId="{D91F6B9B-4E79-4C3C-BB4E-7D1993AF173B}" dt="2019-06-30T22:16:52.617" v="4566" actId="207"/>
        <pc:sldMkLst>
          <pc:docMk/>
          <pc:sldMk cId="115627082" sldId="297"/>
        </pc:sldMkLst>
        <pc:spChg chg="mod">
          <ac:chgData name="Georg Siebert" userId="b2d6f7a7b1e08e4a" providerId="LiveId" clId="{D91F6B9B-4E79-4C3C-BB4E-7D1993AF173B}" dt="2019-06-30T22:08:17.310" v="4362" actId="20577"/>
          <ac:spMkLst>
            <pc:docMk/>
            <pc:sldMk cId="115627082" sldId="297"/>
            <ac:spMk id="2" creationId="{B9EB417E-595D-40E2-955C-0571F7F463B2}"/>
          </ac:spMkLst>
        </pc:spChg>
        <pc:spChg chg="mod">
          <ac:chgData name="Georg Siebert" userId="b2d6f7a7b1e08e4a" providerId="LiveId" clId="{D91F6B9B-4E79-4C3C-BB4E-7D1993AF173B}" dt="2019-06-30T22:10:00.066" v="4409" actId="108"/>
          <ac:spMkLst>
            <pc:docMk/>
            <pc:sldMk cId="115627082" sldId="297"/>
            <ac:spMk id="3" creationId="{E6C62C86-D56F-4AA1-A279-F451D7DA364F}"/>
          </ac:spMkLst>
        </pc:spChg>
        <pc:spChg chg="mod">
          <ac:chgData name="Georg Siebert" userId="b2d6f7a7b1e08e4a" providerId="LiveId" clId="{D91F6B9B-4E79-4C3C-BB4E-7D1993AF173B}" dt="2019-06-30T22:08:29.069" v="4387" actId="20577"/>
          <ac:spMkLst>
            <pc:docMk/>
            <pc:sldMk cId="115627082" sldId="297"/>
            <ac:spMk id="13" creationId="{370B360A-2B5C-41C2-94EC-87C6820E09B8}"/>
          </ac:spMkLst>
        </pc:spChg>
        <pc:spChg chg="mod">
          <ac:chgData name="Georg Siebert" userId="b2d6f7a7b1e08e4a" providerId="LiveId" clId="{D91F6B9B-4E79-4C3C-BB4E-7D1993AF173B}" dt="2019-06-30T22:16:47.599" v="4564" actId="207"/>
          <ac:spMkLst>
            <pc:docMk/>
            <pc:sldMk cId="115627082" sldId="297"/>
            <ac:spMk id="26" creationId="{120D0168-AF90-4A7E-8FD6-BF7094AE3D38}"/>
          </ac:spMkLst>
        </pc:spChg>
        <pc:spChg chg="mod">
          <ac:chgData name="Georg Siebert" userId="b2d6f7a7b1e08e4a" providerId="LiveId" clId="{D91F6B9B-4E79-4C3C-BB4E-7D1993AF173B}" dt="2019-06-30T22:16:52.617" v="4566" actId="207"/>
          <ac:spMkLst>
            <pc:docMk/>
            <pc:sldMk cId="115627082" sldId="297"/>
            <ac:spMk id="29" creationId="{D565D65E-6001-4A50-ADE7-6773C29CE693}"/>
          </ac:spMkLst>
        </pc:spChg>
        <pc:grpChg chg="del">
          <ac:chgData name="Georg Siebert" userId="b2d6f7a7b1e08e4a" providerId="LiveId" clId="{D91F6B9B-4E79-4C3C-BB4E-7D1993AF173B}" dt="2019-06-30T22:16:21.037" v="4551" actId="478"/>
          <ac:grpSpMkLst>
            <pc:docMk/>
            <pc:sldMk cId="115627082" sldId="297"/>
            <ac:grpSpMk id="14" creationId="{3AA6B42A-CFF0-4AA2-9CDD-39E3C0F87BAA}"/>
          </ac:grpSpMkLst>
        </pc:grpChg>
        <pc:grpChg chg="add mod">
          <ac:chgData name="Georg Siebert" userId="b2d6f7a7b1e08e4a" providerId="LiveId" clId="{D91F6B9B-4E79-4C3C-BB4E-7D1993AF173B}" dt="2019-06-30T22:16:32.272" v="4560" actId="1076"/>
          <ac:grpSpMkLst>
            <pc:docMk/>
            <pc:sldMk cId="115627082" sldId="297"/>
            <ac:grpSpMk id="22" creationId="{84A567BF-E674-4911-B60B-91521C8DB30A}"/>
          </ac:grpSpMkLst>
        </pc:grpChg>
      </pc:sldChg>
      <pc:sldChg chg="addSp delSp modSp add ord">
        <pc:chgData name="Georg Siebert" userId="b2d6f7a7b1e08e4a" providerId="LiveId" clId="{D91F6B9B-4E79-4C3C-BB4E-7D1993AF173B}" dt="2019-06-30T22:23:19.198" v="4704" actId="207"/>
        <pc:sldMkLst>
          <pc:docMk/>
          <pc:sldMk cId="2614994891" sldId="298"/>
        </pc:sldMkLst>
        <pc:spChg chg="mod">
          <ac:chgData name="Georg Siebert" userId="b2d6f7a7b1e08e4a" providerId="LiveId" clId="{D91F6B9B-4E79-4C3C-BB4E-7D1993AF173B}" dt="2019-06-30T22:20:13.623" v="4637" actId="20577"/>
          <ac:spMkLst>
            <pc:docMk/>
            <pc:sldMk cId="2614994891" sldId="298"/>
            <ac:spMk id="2" creationId="{B9EB417E-595D-40E2-955C-0571F7F463B2}"/>
          </ac:spMkLst>
        </pc:spChg>
        <pc:spChg chg="del mod">
          <ac:chgData name="Georg Siebert" userId="b2d6f7a7b1e08e4a" providerId="LiveId" clId="{D91F6B9B-4E79-4C3C-BB4E-7D1993AF173B}" dt="2019-06-30T22:21:00.189" v="4655" actId="478"/>
          <ac:spMkLst>
            <pc:docMk/>
            <pc:sldMk cId="2614994891" sldId="298"/>
            <ac:spMk id="23" creationId="{8E63E4F3-BECD-4C70-A8BA-A9418FB424DA}"/>
          </ac:spMkLst>
        </pc:spChg>
        <pc:spChg chg="del">
          <ac:chgData name="Georg Siebert" userId="b2d6f7a7b1e08e4a" providerId="LiveId" clId="{D91F6B9B-4E79-4C3C-BB4E-7D1993AF173B}" dt="2019-06-30T22:20:51.805" v="4648" actId="478"/>
          <ac:spMkLst>
            <pc:docMk/>
            <pc:sldMk cId="2614994891" sldId="298"/>
            <ac:spMk id="27" creationId="{D9F7B9D3-0036-4822-9D64-4A7F98AF380D}"/>
          </ac:spMkLst>
        </pc:spChg>
        <pc:spChg chg="del">
          <ac:chgData name="Georg Siebert" userId="b2d6f7a7b1e08e4a" providerId="LiveId" clId="{D91F6B9B-4E79-4C3C-BB4E-7D1993AF173B}" dt="2019-06-30T22:20:52.840" v="4649" actId="478"/>
          <ac:spMkLst>
            <pc:docMk/>
            <pc:sldMk cId="2614994891" sldId="298"/>
            <ac:spMk id="28" creationId="{E88BFE36-000E-4730-8E86-5A10B59F9A5D}"/>
          </ac:spMkLst>
        </pc:spChg>
        <pc:spChg chg="del">
          <ac:chgData name="Georg Siebert" userId="b2d6f7a7b1e08e4a" providerId="LiveId" clId="{D91F6B9B-4E79-4C3C-BB4E-7D1993AF173B}" dt="2019-06-30T22:20:46.626" v="4642" actId="478"/>
          <ac:spMkLst>
            <pc:docMk/>
            <pc:sldMk cId="2614994891" sldId="298"/>
            <ac:spMk id="34" creationId="{741419F7-1FEB-4322-9AC4-313730BA3D52}"/>
          </ac:spMkLst>
        </pc:spChg>
        <pc:spChg chg="del">
          <ac:chgData name="Georg Siebert" userId="b2d6f7a7b1e08e4a" providerId="LiveId" clId="{D91F6B9B-4E79-4C3C-BB4E-7D1993AF173B}" dt="2019-06-30T22:20:48.054" v="4643" actId="478"/>
          <ac:spMkLst>
            <pc:docMk/>
            <pc:sldMk cId="2614994891" sldId="298"/>
            <ac:spMk id="35" creationId="{683A73F8-23E3-437C-A519-523F8A992749}"/>
          </ac:spMkLst>
        </pc:spChg>
        <pc:spChg chg="mod">
          <ac:chgData name="Georg Siebert" userId="b2d6f7a7b1e08e4a" providerId="LiveId" clId="{D91F6B9B-4E79-4C3C-BB4E-7D1993AF173B}" dt="2019-06-30T22:23:19.198" v="4704" actId="207"/>
          <ac:spMkLst>
            <pc:docMk/>
            <pc:sldMk cId="2614994891" sldId="298"/>
            <ac:spMk id="37" creationId="{2C4D3B0E-E1AE-4E53-BD95-514F2558E306}"/>
          </ac:spMkLst>
        </pc:spChg>
        <pc:spChg chg="del mod">
          <ac:chgData name="Georg Siebert" userId="b2d6f7a7b1e08e4a" providerId="LiveId" clId="{D91F6B9B-4E79-4C3C-BB4E-7D1993AF173B}" dt="2019-06-30T22:21:32.580" v="4666" actId="478"/>
          <ac:spMkLst>
            <pc:docMk/>
            <pc:sldMk cId="2614994891" sldId="298"/>
            <ac:spMk id="40" creationId="{2FB50986-7F84-4FB5-8668-5CB82432D7B3}"/>
          </ac:spMkLst>
        </pc:spChg>
        <pc:picChg chg="add mod">
          <ac:chgData name="Georg Siebert" userId="b2d6f7a7b1e08e4a" providerId="LiveId" clId="{D91F6B9B-4E79-4C3C-BB4E-7D1993AF173B}" dt="2019-06-30T22:23:02.187" v="4702" actId="1076"/>
          <ac:picMkLst>
            <pc:docMk/>
            <pc:sldMk cId="2614994891" sldId="298"/>
            <ac:picMk id="4" creationId="{D7801364-A5E2-40E7-B64F-0D4AD0B0AB95}"/>
          </ac:picMkLst>
        </pc:picChg>
        <pc:picChg chg="mod">
          <ac:chgData name="Georg Siebert" userId="b2d6f7a7b1e08e4a" providerId="LiveId" clId="{D91F6B9B-4E79-4C3C-BB4E-7D1993AF173B}" dt="2019-06-30T22:22:52.013" v="4699" actId="1076"/>
          <ac:picMkLst>
            <pc:docMk/>
            <pc:sldMk cId="2614994891" sldId="298"/>
            <ac:picMk id="6" creationId="{6F99EFA4-F940-4B94-B0BA-928F33407A5C}"/>
          </ac:picMkLst>
        </pc:picChg>
        <pc:picChg chg="del">
          <ac:chgData name="Georg Siebert" userId="b2d6f7a7b1e08e4a" providerId="LiveId" clId="{D91F6B9B-4E79-4C3C-BB4E-7D1993AF173B}" dt="2019-06-30T22:20:45.313" v="4641" actId="478"/>
          <ac:picMkLst>
            <pc:docMk/>
            <pc:sldMk cId="2614994891" sldId="298"/>
            <ac:picMk id="7" creationId="{04F2F03E-BB78-4FC5-83D7-CF8EC01C90F0}"/>
          </ac:picMkLst>
        </pc:picChg>
        <pc:picChg chg="add mod">
          <ac:chgData name="Georg Siebert" userId="b2d6f7a7b1e08e4a" providerId="LiveId" clId="{D91F6B9B-4E79-4C3C-BB4E-7D1993AF173B}" dt="2019-06-30T22:23:04.556" v="4703" actId="1076"/>
          <ac:picMkLst>
            <pc:docMk/>
            <pc:sldMk cId="2614994891" sldId="298"/>
            <ac:picMk id="9" creationId="{2C6EC8F0-6019-4047-A622-242B16056D43}"/>
          </ac:picMkLst>
        </pc:picChg>
        <pc:picChg chg="add mod">
          <ac:chgData name="Georg Siebert" userId="b2d6f7a7b1e08e4a" providerId="LiveId" clId="{D91F6B9B-4E79-4C3C-BB4E-7D1993AF173B}" dt="2019-06-30T22:23:00.876" v="4701" actId="1076"/>
          <ac:picMkLst>
            <pc:docMk/>
            <pc:sldMk cId="2614994891" sldId="298"/>
            <ac:picMk id="12" creationId="{3CE4C965-CFF4-4776-A3FE-6684427B9BCA}"/>
          </ac:picMkLst>
        </pc:picChg>
        <pc:picChg chg="del">
          <ac:chgData name="Georg Siebert" userId="b2d6f7a7b1e08e4a" providerId="LiveId" clId="{D91F6B9B-4E79-4C3C-BB4E-7D1993AF173B}" dt="2019-06-30T22:20:49.126" v="4645" actId="478"/>
          <ac:picMkLst>
            <pc:docMk/>
            <pc:sldMk cId="2614994891" sldId="298"/>
            <ac:picMk id="20" creationId="{FD656C9D-83B6-42E8-B5D4-76915DFD0679}"/>
          </ac:picMkLst>
        </pc:picChg>
        <pc:cxnChg chg="del">
          <ac:chgData name="Georg Siebert" userId="b2d6f7a7b1e08e4a" providerId="LiveId" clId="{D91F6B9B-4E79-4C3C-BB4E-7D1993AF173B}" dt="2019-06-30T22:20:58.160" v="4653" actId="478"/>
          <ac:cxnSpMkLst>
            <pc:docMk/>
            <pc:sldMk cId="2614994891" sldId="298"/>
            <ac:cxnSpMk id="24" creationId="{4BFAA37D-EEBF-4C73-BBFC-D2C23A04490B}"/>
          </ac:cxnSpMkLst>
        </pc:cxnChg>
        <pc:cxnChg chg="del">
          <ac:chgData name="Georg Siebert" userId="b2d6f7a7b1e08e4a" providerId="LiveId" clId="{D91F6B9B-4E79-4C3C-BB4E-7D1993AF173B}" dt="2019-06-30T22:20:46.626" v="4642" actId="478"/>
          <ac:cxnSpMkLst>
            <pc:docMk/>
            <pc:sldMk cId="2614994891" sldId="298"/>
            <ac:cxnSpMk id="36" creationId="{3C22AFB8-7076-4B4D-B821-6F3C2E85D71B}"/>
          </ac:cxnSpMkLst>
        </pc:cxnChg>
        <pc:cxnChg chg="del">
          <ac:chgData name="Georg Siebert" userId="b2d6f7a7b1e08e4a" providerId="LiveId" clId="{D91F6B9B-4E79-4C3C-BB4E-7D1993AF173B}" dt="2019-06-30T22:20:48.587" v="4644" actId="478"/>
          <ac:cxnSpMkLst>
            <pc:docMk/>
            <pc:sldMk cId="2614994891" sldId="298"/>
            <ac:cxnSpMk id="39" creationId="{00E16BBF-E144-4565-B692-D153CD6276A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098E7FB-8235-4F46-AE9C-CA9F4D4A77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82ABF9-6C04-4405-B7E9-DD88746385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45A5-EC1F-4843-9FCE-60EC0BC5E302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10193-1717-4E09-97F2-9566AB6DAD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D08D3-F9B0-4789-8A72-E57E189A6A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C4252-3BA0-4616-B303-AF4DFA94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9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36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858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373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472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8C6E094-F2CF-4632-B230-7ADA938CC76B}" type="slidenum">
              <a:rPr lang="de-DE" sz="1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429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5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5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3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endParaRPr lang="de-DE" sz="2400" b="0" strike="noStrike" spc="-1"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endParaRPr lang="de-DE" sz="2000" b="0" strike="noStrike" spc="-1"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endParaRPr lang="de-DE" sz="1800" b="0" strike="noStrike" spc="-1"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33C8CE4-CB80-4F35-9FF3-101016CC259D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FD538F1-92C5-46D5-AFD2-C04720929136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3288240"/>
          </a:xfrm>
          <a:prstGeom prst="rect">
            <a:avLst/>
          </a:prstGeom>
        </p:spPr>
        <p:txBody>
          <a:bodyPr vert="vert"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3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endParaRPr lang="de-DE" sz="2400" b="0" strike="noStrike" spc="-1"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endParaRPr lang="de-DE" sz="2000" b="0" strike="noStrike" spc="-1"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endParaRPr lang="de-DE" sz="1800" b="0" strike="noStrike" spc="-1"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7642F1A-8D40-44CD-9CD1-5AC671227BBF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7308720" y="225360"/>
            <a:ext cx="2266920" cy="4502160"/>
          </a:xfrm>
          <a:prstGeom prst="rect">
            <a:avLst/>
          </a:prstGeom>
        </p:spPr>
        <p:txBody>
          <a:bodyPr vert="vert"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503280" y="225360"/>
            <a:ext cx="6653160" cy="4502160"/>
          </a:xfrm>
          <a:prstGeom prst="rect">
            <a:avLst/>
          </a:prstGeom>
        </p:spPr>
        <p:txBody>
          <a:bodyPr vert="vert"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3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endParaRPr lang="de-DE" sz="2400" b="0" strike="noStrike" spc="-1"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endParaRPr lang="de-DE" sz="2000" b="0" strike="noStrike" spc="-1"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endParaRPr lang="de-DE" sz="1800" b="0" strike="noStrike" spc="-1"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7659FA4-773A-43EB-AD74-02C41590C775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6089C00-CB75-4739-9A8A-D609B23EAA0B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14400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E1589395-D8AA-4682-87FD-A68F50A43AD4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898989"/>
                </a:solidFill>
                <a:latin typeface="Arial"/>
              </a:rPr>
              <a:t>Mastertextformat bearbeiten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8194150-EA1C-4B7A-9518-8CF19B0FB311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503280" y="1440000"/>
            <a:ext cx="44593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5114880" y="1440000"/>
            <a:ext cx="44607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A337CDF-0E73-4BA2-8E02-E965B54CB697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de-DE" sz="2400" b="1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12" name="PlaceHolder 8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550347E-CEC8-4C67-8EE8-BBCC02A559C3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FCE20D06-9570-47B7-B338-9A9FD69E3129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51234B5-D473-4844-8BB7-6F3AB20454ED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Mastertitelformat bearbeiten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br/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 anchorCtr="1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9941599-E15D-4098-83FD-D31B4401C408}" type="slidenum">
              <a:rPr lang="de-DE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0" y="158593"/>
            <a:ext cx="7140539" cy="1196937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841"/>
            <a:ext cx="7099928" cy="946440"/>
          </a:xfrm>
        </p:spPr>
        <p:txBody>
          <a:bodyPr/>
          <a:lstStyle/>
          <a:p>
            <a:pPr algn="ctr"/>
            <a:r>
              <a:rPr lang="de-DE" dirty="0">
                <a:latin typeface="Roboto Black" panose="02000000000000000000" pitchFamily="2" charset="0"/>
                <a:ea typeface="Roboto Black" panose="02000000000000000000" pitchFamily="2" charset="0"/>
              </a:rPr>
              <a:t>RBSG – Enhanced Wars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193E2F-192F-4CCD-9FD3-400144F67B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242513" y="2403277"/>
            <a:ext cx="3898026" cy="1196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Team G - Release 2</a:t>
            </a:r>
            <a:r>
              <a:rPr lang="de-DE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038DFE4-D1BA-4CD1-B7B2-4DB6759F81FE}"/>
              </a:ext>
            </a:extLst>
          </p:cNvPr>
          <p:cNvCxnSpPr>
            <a:cxnSpLocks/>
          </p:cNvCxnSpPr>
          <p:nvPr/>
        </p:nvCxnSpPr>
        <p:spPr>
          <a:xfrm>
            <a:off x="0" y="3270605"/>
            <a:ext cx="7140539" cy="0"/>
          </a:xfrm>
          <a:prstGeom prst="line">
            <a:avLst/>
          </a:prstGeom>
          <a:ln w="38100">
            <a:solidFill>
              <a:srgbClr val="BB8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0BF3A48-E5DF-4735-B6C4-AB668863080D}"/>
              </a:ext>
            </a:extLst>
          </p:cNvPr>
          <p:cNvSpPr txBox="1"/>
          <p:nvPr/>
        </p:nvSpPr>
        <p:spPr>
          <a:xfrm>
            <a:off x="0" y="3782669"/>
            <a:ext cx="6761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Product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Owner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: Georg Siebert</a:t>
            </a:r>
          </a:p>
          <a:p>
            <a:pPr>
              <a:lnSpc>
                <a:spcPct val="200000"/>
              </a:lnSpc>
            </a:pP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Scrum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Master : Juri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Lozowoj</a:t>
            </a:r>
            <a:endParaRPr lang="de-DE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58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Lobby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018926" y="219267"/>
            <a:ext cx="2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Some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sugar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top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F03F94-AB4F-4A2A-9327-C43BCE75A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1" y="1306175"/>
            <a:ext cx="5125009" cy="36156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30ECB4-0C41-4DBC-91A8-022F2888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874" y="1679086"/>
            <a:ext cx="3260358" cy="2869795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CC47B3F-4D6F-4F95-B50F-53267285A120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3A39C7F2-0850-4845-9F3E-D04551D5BFE0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A86B6392-5EDD-480A-B2F1-5090DE2A76BA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1B139E7C-E486-412F-98DC-4E1A53A2CE52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17E3A07D-3087-4AB8-9BF6-B1C7A49B6536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10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18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Armee-Editor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018926" y="219267"/>
            <a:ext cx="238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Sugar on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top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8D59432-68B3-450E-A229-AA3AA6D09799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7CA1A0E2-9621-401D-BE5C-E0D21C01CFB0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2AC3C77-191D-4A36-B522-445D091D366C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22C0ECD-14FD-4C80-B6C0-F3E597C27B1E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9625A20-9511-42D9-843D-07B1AE3DD5AD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11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892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Zeitaufwand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018926" y="219267"/>
            <a:ext cx="289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Perfomance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perfection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?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6D08B71-0B4F-4778-B0AE-4BBBC6AA1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06654"/>
              </p:ext>
            </p:extLst>
          </p:nvPr>
        </p:nvGraphicFramePr>
        <p:xfrm>
          <a:off x="649613" y="2024890"/>
          <a:ext cx="8311137" cy="247104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997679">
                  <a:extLst>
                    <a:ext uri="{9D8B030D-6E8A-4147-A177-3AD203B41FA5}">
                      <a16:colId xmlns:a16="http://schemas.microsoft.com/office/drawing/2014/main" val="4075934250"/>
                    </a:ext>
                  </a:extLst>
                </a:gridCol>
                <a:gridCol w="2104486">
                  <a:extLst>
                    <a:ext uri="{9D8B030D-6E8A-4147-A177-3AD203B41FA5}">
                      <a16:colId xmlns:a16="http://schemas.microsoft.com/office/drawing/2014/main" val="3028278348"/>
                    </a:ext>
                  </a:extLst>
                </a:gridCol>
                <a:gridCol w="2104486">
                  <a:extLst>
                    <a:ext uri="{9D8B030D-6E8A-4147-A177-3AD203B41FA5}">
                      <a16:colId xmlns:a16="http://schemas.microsoft.com/office/drawing/2014/main" val="1592466028"/>
                    </a:ext>
                  </a:extLst>
                </a:gridCol>
                <a:gridCol w="2104486">
                  <a:extLst>
                    <a:ext uri="{9D8B030D-6E8A-4147-A177-3AD203B41FA5}">
                      <a16:colId xmlns:a16="http://schemas.microsoft.com/office/drawing/2014/main" val="183872503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l"/>
                      <a:endParaRPr lang="de-DE" sz="1800" b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Sprint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Sprint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2. Release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289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Abgeschlossen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89 Story Points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148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Angefangen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 Story Points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18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Verschoben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22 Story Points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92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Geplant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130 Story Points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18925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Zeit Insgesamt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105,15 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de-DE" sz="18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TODO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210098"/>
                  </a:ext>
                </a:extLst>
              </a:tr>
            </a:tbl>
          </a:graphicData>
        </a:graphic>
      </p:graphicFrame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9A9E5CEC-ABDB-4FE8-B589-0FB1E5C22DD5}"/>
              </a:ext>
            </a:extLst>
          </p:cNvPr>
          <p:cNvCxnSpPr>
            <a:cxnSpLocks/>
          </p:cNvCxnSpPr>
          <p:nvPr/>
        </p:nvCxnSpPr>
        <p:spPr>
          <a:xfrm>
            <a:off x="633549" y="2475185"/>
            <a:ext cx="8311135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7">
            <a:extLst>
              <a:ext uri="{FF2B5EF4-FFF2-40B4-BE49-F238E27FC236}">
                <a16:creationId xmlns:a16="http://schemas.microsoft.com/office/drawing/2014/main" id="{EC24ED81-16C1-483F-9CE2-ACE8695F9552}"/>
              </a:ext>
            </a:extLst>
          </p:cNvPr>
          <p:cNvCxnSpPr>
            <a:cxnSpLocks/>
          </p:cNvCxnSpPr>
          <p:nvPr/>
        </p:nvCxnSpPr>
        <p:spPr>
          <a:xfrm>
            <a:off x="633549" y="4051939"/>
            <a:ext cx="8327201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9621B13-10EF-45F1-81C4-06D3B694746F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199F990-6088-4A28-8833-4AAA0571B5D8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0CBEC64-912F-41DA-ACE0-5E432DF0D6AF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FF1274E-CD89-4BFD-84A2-2854BEB4426B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BCE9283-A2DD-4AFF-B61A-6D34AAEF7E15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12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487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565936" y="219267"/>
            <a:ext cx="147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The G-Team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6E025096-5623-4D2D-AD38-E481EC4CB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9536" y="3751433"/>
            <a:ext cx="1143000" cy="1143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18D5C68F-A058-4728-8F38-7C794D94E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9536" y="1041645"/>
            <a:ext cx="1143000" cy="1143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335EEAAB-8304-43AC-8ADD-90527BA6F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8090" y="1041645"/>
            <a:ext cx="1143000" cy="1143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215B5E37-A6AC-445E-9633-58A1869CE2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18090" y="3751433"/>
            <a:ext cx="1143000" cy="1143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92F2A953-665F-46E2-86BA-B54408FE5F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6235" y="2263775"/>
            <a:ext cx="1143000" cy="1143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955F4844-4E3E-4C07-8D9E-24A50E9D7D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79590" y="2263775"/>
            <a:ext cx="1144800" cy="1144800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04A851D5-6881-43C6-B93D-9DB2DBAE2662}"/>
              </a:ext>
            </a:extLst>
          </p:cNvPr>
          <p:cNvSpPr txBox="1"/>
          <p:nvPr/>
        </p:nvSpPr>
        <p:spPr>
          <a:xfrm>
            <a:off x="832888" y="3458253"/>
            <a:ext cx="138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Omar </a:t>
            </a:r>
            <a:r>
              <a:rPr lang="de-DE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Sood</a:t>
            </a:r>
            <a:endParaRPr lang="de-DE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216265F-74EE-4620-922C-50656AF12148}"/>
              </a:ext>
            </a:extLst>
          </p:cNvPr>
          <p:cNvSpPr txBox="1"/>
          <p:nvPr/>
        </p:nvSpPr>
        <p:spPr>
          <a:xfrm>
            <a:off x="2576655" y="4882758"/>
            <a:ext cx="182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Keanu </a:t>
            </a:r>
            <a:r>
              <a:rPr lang="de-DE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Stückrad</a:t>
            </a:r>
            <a:endParaRPr lang="de-DE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76DD20B-EBFD-4D55-8B32-04E76663684E}"/>
              </a:ext>
            </a:extLst>
          </p:cNvPr>
          <p:cNvSpPr txBox="1"/>
          <p:nvPr/>
        </p:nvSpPr>
        <p:spPr>
          <a:xfrm>
            <a:off x="5768090" y="4879876"/>
            <a:ext cx="164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Georg Siebert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7004B19-DCA5-497C-9301-2AC083CBAE2B}"/>
              </a:ext>
            </a:extLst>
          </p:cNvPr>
          <p:cNvSpPr txBox="1"/>
          <p:nvPr/>
        </p:nvSpPr>
        <p:spPr>
          <a:xfrm>
            <a:off x="5938357" y="2259135"/>
            <a:ext cx="130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Jan Müller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ED92810-0C47-4B8C-90FE-232AAD045C40}"/>
              </a:ext>
            </a:extLst>
          </p:cNvPr>
          <p:cNvSpPr txBox="1"/>
          <p:nvPr/>
        </p:nvSpPr>
        <p:spPr>
          <a:xfrm>
            <a:off x="7818135" y="3458253"/>
            <a:ext cx="14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Tobias Klipp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D806FD4-3606-4C2C-950D-D407AC553435}"/>
              </a:ext>
            </a:extLst>
          </p:cNvPr>
          <p:cNvSpPr txBox="1"/>
          <p:nvPr/>
        </p:nvSpPr>
        <p:spPr>
          <a:xfrm>
            <a:off x="2749534" y="2259135"/>
            <a:ext cx="148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Juri </a:t>
            </a:r>
            <a:r>
              <a:rPr lang="de-DE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Lozowoj</a:t>
            </a:r>
            <a:endParaRPr lang="de-DE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4F9F726-3865-4D29-842B-BCB4818E32D9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E1DC4D0-C3E5-4A98-9AEA-C1E12280BF47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54147CB-F5B8-4359-A3DB-57C60BE5D041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05AA1549-D632-498F-BFCF-70775BFB3C63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DDEDFB1-A8E0-458E-B59E-D2925A603E1B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13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785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Sprintziel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3FBFAF7-DD17-4B37-81E9-D43FE35485E9}"/>
              </a:ext>
            </a:extLst>
          </p:cNvPr>
          <p:cNvSpPr/>
          <p:nvPr/>
        </p:nvSpPr>
        <p:spPr>
          <a:xfrm>
            <a:off x="744583" y="2460813"/>
            <a:ext cx="8591455" cy="748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„Die Ausgangsituation zum Spielen erreichen.“</a:t>
            </a:r>
            <a:endParaRPr lang="de-DE" sz="3200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7CFD24D-073F-44F8-B89E-881F34E46363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AB50F2F-1F1A-42BA-B659-5641C69F3919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8C443E2-39B5-45A8-A06F-38B9D4516DB0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F42E1B4-79A7-4904-8088-76EC8BA546C0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DA1B065-BE50-455A-AF15-197A603C331C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14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711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Neues Release, neues Glück!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E4A4DB5F-4E83-42FE-8CF8-C591FF7F36B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08311" y="1247427"/>
            <a:ext cx="8064000" cy="3705120"/>
          </a:xfrm>
          <a:prstGeom prst="rect">
            <a:avLst/>
          </a:prstGeom>
          <a:ln>
            <a:noFill/>
          </a:ln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946AE45-2E9B-4F6E-9C2A-B1C7D5CD1E24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A2FA275-078E-4FB3-9FB8-9EA3854725F3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E746A1F8-941A-4A56-9D06-313506F8DC17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01A3673-7738-483D-B186-8FE1693277E1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E28CA04-420F-4AB2-A642-3B086D2C8B4F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15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123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BBBC74B-D5CC-4850-9A54-E74A0ABDE7FA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7EE5F053-C6CE-42E5-8664-9858031F651F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A9EED3D-33CA-4C7B-8DF3-BF4FE1967EF3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1268374D-93E0-44B6-9F9D-8E19157106EA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75C6614-1AE5-4F9C-B71F-8D7D89E43490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16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464BBC-283F-454F-9A58-0D1A54B625B3}"/>
              </a:ext>
            </a:extLst>
          </p:cNvPr>
          <p:cNvGrpSpPr>
            <a:grpSpLocks noChangeAspect="1"/>
          </p:cNvGrpSpPr>
          <p:nvPr/>
        </p:nvGrpSpPr>
        <p:grpSpPr>
          <a:xfrm>
            <a:off x="2416720" y="958564"/>
            <a:ext cx="5327748" cy="4397506"/>
            <a:chOff x="2772312" y="963275"/>
            <a:chExt cx="4536000" cy="3744000"/>
          </a:xfrm>
        </p:grpSpPr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19B433B2-D975-4765-B489-C5F406BFB178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772312" y="963275"/>
              <a:ext cx="4536000" cy="374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CustomShape 3">
              <a:extLst>
                <a:ext uri="{FF2B5EF4-FFF2-40B4-BE49-F238E27FC236}">
                  <a16:creationId xmlns:a16="http://schemas.microsoft.com/office/drawing/2014/main" id="{3ACA4DCA-6CEA-49A2-B393-803E0CEAA6D0}"/>
                </a:ext>
              </a:extLst>
            </p:cNvPr>
            <p:cNvSpPr/>
            <p:nvPr/>
          </p:nvSpPr>
          <p:spPr>
            <a:xfrm>
              <a:off x="3852312" y="1395275"/>
              <a:ext cx="216000" cy="504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47" name="CustomShape 4">
              <a:extLst>
                <a:ext uri="{FF2B5EF4-FFF2-40B4-BE49-F238E27FC236}">
                  <a16:creationId xmlns:a16="http://schemas.microsoft.com/office/drawing/2014/main" id="{B57EF704-4FFD-46CB-8812-1A4411F4862C}"/>
                </a:ext>
              </a:extLst>
            </p:cNvPr>
            <p:cNvSpPr/>
            <p:nvPr/>
          </p:nvSpPr>
          <p:spPr>
            <a:xfrm>
              <a:off x="5004312" y="1827275"/>
              <a:ext cx="1656000" cy="72000"/>
            </a:xfrm>
            <a:prstGeom prst="rect">
              <a:avLst/>
            </a:prstGeom>
            <a:solidFill>
              <a:srgbClr val="CCCCC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48" name="CustomShape 5">
              <a:extLst>
                <a:ext uri="{FF2B5EF4-FFF2-40B4-BE49-F238E27FC236}">
                  <a16:creationId xmlns:a16="http://schemas.microsoft.com/office/drawing/2014/main" id="{458336E1-507A-4740-80F9-5000186698D2}"/>
                </a:ext>
              </a:extLst>
            </p:cNvPr>
            <p:cNvSpPr/>
            <p:nvPr/>
          </p:nvSpPr>
          <p:spPr>
            <a:xfrm>
              <a:off x="3312312" y="1899275"/>
              <a:ext cx="648000" cy="144000"/>
            </a:xfrm>
            <a:prstGeom prst="rect">
              <a:avLst/>
            </a:prstGeom>
            <a:solidFill>
              <a:srgbClr val="CCCCC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49" name="CustomShape 6">
              <a:extLst>
                <a:ext uri="{FF2B5EF4-FFF2-40B4-BE49-F238E27FC236}">
                  <a16:creationId xmlns:a16="http://schemas.microsoft.com/office/drawing/2014/main" id="{B468A7B0-E793-403A-AD30-5A5D14261788}"/>
                </a:ext>
              </a:extLst>
            </p:cNvPr>
            <p:cNvSpPr/>
            <p:nvPr/>
          </p:nvSpPr>
          <p:spPr>
            <a:xfrm>
              <a:off x="6588312" y="1755275"/>
              <a:ext cx="144000" cy="144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54197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B4D3D07-377E-4C7E-B9E8-ABA001EE0FF7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7894C283-0E64-47B6-ABDB-736EA2D1CDAF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E0B7F11-4F28-48D2-9EAB-506D81B737FD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503844E-EFA7-49DF-A44D-B698D93BE8BA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3C8EA62-05D1-45A8-9787-9F85D82D5581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17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D74150F-A66D-4D77-826A-13D93D6F2E8F}"/>
              </a:ext>
            </a:extLst>
          </p:cNvPr>
          <p:cNvGrpSpPr/>
          <p:nvPr/>
        </p:nvGrpSpPr>
        <p:grpSpPr>
          <a:xfrm>
            <a:off x="2333145" y="820599"/>
            <a:ext cx="5494897" cy="4535471"/>
            <a:chOff x="2333145" y="820599"/>
            <a:chExt cx="5494897" cy="4535471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897C3927-1249-453C-BF8A-3F218D89CC12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333145" y="820599"/>
              <a:ext cx="5494897" cy="4535471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CustomShape 3">
              <a:extLst>
                <a:ext uri="{FF2B5EF4-FFF2-40B4-BE49-F238E27FC236}">
                  <a16:creationId xmlns:a16="http://schemas.microsoft.com/office/drawing/2014/main" id="{EE2BF574-A751-4442-A20E-99AD96634B1E}"/>
                </a:ext>
              </a:extLst>
            </p:cNvPr>
            <p:cNvSpPr/>
            <p:nvPr/>
          </p:nvSpPr>
          <p:spPr>
            <a:xfrm>
              <a:off x="2987299" y="1954467"/>
              <a:ext cx="784985" cy="174441"/>
            </a:xfrm>
            <a:prstGeom prst="rect">
              <a:avLst/>
            </a:prstGeom>
            <a:solidFill>
              <a:srgbClr val="CCCCC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TextShape 6">
              <a:extLst>
                <a:ext uri="{FF2B5EF4-FFF2-40B4-BE49-F238E27FC236}">
                  <a16:creationId xmlns:a16="http://schemas.microsoft.com/office/drawing/2014/main" id="{6DDC4DB6-0992-4042-8397-8AF781DBBA5F}"/>
                </a:ext>
              </a:extLst>
            </p:cNvPr>
            <p:cNvSpPr txBox="1"/>
            <p:nvPr/>
          </p:nvSpPr>
          <p:spPr>
            <a:xfrm>
              <a:off x="2389084" y="2108976"/>
              <a:ext cx="1981414" cy="429183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2000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Pfingstmontag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404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B4D3D07-377E-4C7E-B9E8-ABA001EE0FF7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7894C283-0E64-47B6-ABDB-736EA2D1CDAF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E0B7F11-4F28-48D2-9EAB-506D81B737FD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503844E-EFA7-49DF-A44D-B698D93BE8BA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3C8EA62-05D1-45A8-9787-9F85D82D5581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18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9327821-873D-42CF-9ADD-D5CCB848A800}"/>
              </a:ext>
            </a:extLst>
          </p:cNvPr>
          <p:cNvGrpSpPr>
            <a:grpSpLocks noChangeAspect="1"/>
          </p:cNvGrpSpPr>
          <p:nvPr/>
        </p:nvGrpSpPr>
        <p:grpSpPr>
          <a:xfrm>
            <a:off x="2209254" y="796563"/>
            <a:ext cx="5373468" cy="4435243"/>
            <a:chOff x="1461672" y="963275"/>
            <a:chExt cx="4536000" cy="374400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7997C47-EC37-4067-8179-D02F90906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1461672" y="963275"/>
              <a:ext cx="4536000" cy="374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CustomShape 3">
              <a:extLst>
                <a:ext uri="{FF2B5EF4-FFF2-40B4-BE49-F238E27FC236}">
                  <a16:creationId xmlns:a16="http://schemas.microsoft.com/office/drawing/2014/main" id="{D5C34C81-4B17-4078-B825-CB8EDE5ED8E2}"/>
                </a:ext>
              </a:extLst>
            </p:cNvPr>
            <p:cNvSpPr/>
            <p:nvPr/>
          </p:nvSpPr>
          <p:spPr>
            <a:xfrm>
              <a:off x="2559399" y="1435113"/>
              <a:ext cx="216000" cy="504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TextShape 6">
              <a:extLst>
                <a:ext uri="{FF2B5EF4-FFF2-40B4-BE49-F238E27FC236}">
                  <a16:creationId xmlns:a16="http://schemas.microsoft.com/office/drawing/2014/main" id="{CA884B5D-5D94-4782-A94A-12A37728DB71}"/>
                </a:ext>
              </a:extLst>
            </p:cNvPr>
            <p:cNvSpPr txBox="1"/>
            <p:nvPr/>
          </p:nvSpPr>
          <p:spPr>
            <a:xfrm>
              <a:off x="1461672" y="1111940"/>
              <a:ext cx="2878939" cy="261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13 Story Punkte nachgetragen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91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B4D3D07-377E-4C7E-B9E8-ABA001EE0FF7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7894C283-0E64-47B6-ABDB-736EA2D1CDAF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E0B7F11-4F28-48D2-9EAB-506D81B737FD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503844E-EFA7-49DF-A44D-B698D93BE8BA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3C8EA62-05D1-45A8-9787-9F85D82D5581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19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F8E1E59-6399-4048-8A99-4905C1C111F4}"/>
              </a:ext>
            </a:extLst>
          </p:cNvPr>
          <p:cNvGrpSpPr>
            <a:grpSpLocks noChangeAspect="1"/>
          </p:cNvGrpSpPr>
          <p:nvPr/>
        </p:nvGrpSpPr>
        <p:grpSpPr>
          <a:xfrm>
            <a:off x="2306870" y="760022"/>
            <a:ext cx="5466883" cy="4512348"/>
            <a:chOff x="2772312" y="963275"/>
            <a:chExt cx="4536000" cy="3744000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500AEDBD-C4DB-49E2-B2D8-BE750D3C0B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772312" y="963275"/>
              <a:ext cx="4536000" cy="374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CustomShape 3">
              <a:extLst>
                <a:ext uri="{FF2B5EF4-FFF2-40B4-BE49-F238E27FC236}">
                  <a16:creationId xmlns:a16="http://schemas.microsoft.com/office/drawing/2014/main" id="{55E3389E-F7DF-48D2-8112-3EC552FD8802}"/>
                </a:ext>
              </a:extLst>
            </p:cNvPr>
            <p:cNvSpPr/>
            <p:nvPr/>
          </p:nvSpPr>
          <p:spPr>
            <a:xfrm>
              <a:off x="3996312" y="1467275"/>
              <a:ext cx="144000" cy="216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TextShape 6">
              <a:extLst>
                <a:ext uri="{FF2B5EF4-FFF2-40B4-BE49-F238E27FC236}">
                  <a16:creationId xmlns:a16="http://schemas.microsoft.com/office/drawing/2014/main" id="{CA65F875-6B63-40F6-9E5A-6F6D44D89B8C}"/>
                </a:ext>
              </a:extLst>
            </p:cNvPr>
            <p:cNvSpPr txBox="1"/>
            <p:nvPr/>
          </p:nvSpPr>
          <p:spPr>
            <a:xfrm>
              <a:off x="2772312" y="1206274"/>
              <a:ext cx="4482226" cy="261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 err="1">
                  <a:latin typeface="Roboto" panose="02000000000000000000" pitchFamily="2" charset="0"/>
                  <a:ea typeface="Roboto" panose="02000000000000000000" pitchFamily="2" charset="0"/>
                </a:rPr>
                <a:t>Subtask</a:t>
              </a:r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 zu geschlossener User Story hinzugefügt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063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0" y="135216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216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Agenda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58" y="1339900"/>
            <a:ext cx="5224020" cy="299075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B8B903B-CC5C-4B5C-9258-67358CC9DCBF}"/>
              </a:ext>
            </a:extLst>
          </p:cNvPr>
          <p:cNvGrpSpPr/>
          <p:nvPr/>
        </p:nvGrpSpPr>
        <p:grpSpPr>
          <a:xfrm>
            <a:off x="448291" y="1573391"/>
            <a:ext cx="5581651" cy="2523768"/>
            <a:chOff x="352426" y="1166068"/>
            <a:chExt cx="5581651" cy="252376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07B6BAE-DE3E-4034-8225-69ACB9AEA174}"/>
                </a:ext>
              </a:extLst>
            </p:cNvPr>
            <p:cNvGrpSpPr/>
            <p:nvPr/>
          </p:nvGrpSpPr>
          <p:grpSpPr>
            <a:xfrm>
              <a:off x="352426" y="1166068"/>
              <a:ext cx="5581651" cy="2523768"/>
              <a:chOff x="352426" y="1152722"/>
              <a:chExt cx="5581651" cy="2523768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9D479F3-CA67-454A-B861-67158840933E}"/>
                  </a:ext>
                </a:extLst>
              </p:cNvPr>
              <p:cNvSpPr txBox="1"/>
              <p:nvPr/>
            </p:nvSpPr>
            <p:spPr>
              <a:xfrm>
                <a:off x="371477" y="1152722"/>
                <a:ext cx="556260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de-DE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Grundlage für das Release 2</a:t>
                </a:r>
              </a:p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de-DE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Anforderungen vs. Realisierung</a:t>
                </a:r>
              </a:p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de-DE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Projektverlauf</a:t>
                </a:r>
              </a:p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de-DE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Technische Entscheidungen</a:t>
                </a:r>
              </a:p>
              <a:p>
                <a:pPr marL="342900" indent="-3429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de-DE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Lizenzierung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Live Demo</a:t>
                </a:r>
              </a:p>
            </p:txBody>
          </p:sp>
          <p:cxnSp>
            <p:nvCxnSpPr>
              <p:cNvPr id="9" name="Straight Connector 7">
                <a:extLst>
                  <a:ext uri="{FF2B5EF4-FFF2-40B4-BE49-F238E27FC236}">
                    <a16:creationId xmlns:a16="http://schemas.microsoft.com/office/drawing/2014/main" id="{027550CB-C8E6-4790-B8D9-62FE117B4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477" y="1472840"/>
                <a:ext cx="3562349" cy="0"/>
              </a:xfrm>
              <a:prstGeom prst="line">
                <a:avLst/>
              </a:prstGeom>
              <a:ln w="9525">
                <a:solidFill>
                  <a:srgbClr val="BB86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7">
                <a:extLst>
                  <a:ext uri="{FF2B5EF4-FFF2-40B4-BE49-F238E27FC236}">
                    <a16:creationId xmlns:a16="http://schemas.microsoft.com/office/drawing/2014/main" id="{078BE4DE-701E-4EA6-A069-9EB24FBDF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477" y="3582380"/>
                <a:ext cx="3600450" cy="0"/>
              </a:xfrm>
              <a:prstGeom prst="line">
                <a:avLst/>
              </a:prstGeom>
              <a:ln w="9525">
                <a:solidFill>
                  <a:srgbClr val="BB86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7">
                <a:extLst>
                  <a:ext uri="{FF2B5EF4-FFF2-40B4-BE49-F238E27FC236}">
                    <a16:creationId xmlns:a16="http://schemas.microsoft.com/office/drawing/2014/main" id="{1D29CBDF-D1A1-4DC1-B934-BCCCCB220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426" y="2742534"/>
                <a:ext cx="3600450" cy="0"/>
              </a:xfrm>
              <a:prstGeom prst="line">
                <a:avLst/>
              </a:prstGeom>
              <a:ln w="9525">
                <a:solidFill>
                  <a:srgbClr val="BB86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7">
                <a:extLst>
                  <a:ext uri="{FF2B5EF4-FFF2-40B4-BE49-F238E27FC236}">
                    <a16:creationId xmlns:a16="http://schemas.microsoft.com/office/drawing/2014/main" id="{91B288C5-202D-4913-91B1-C14CE54DF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477" y="3177549"/>
                <a:ext cx="3600450" cy="0"/>
              </a:xfrm>
              <a:prstGeom prst="line">
                <a:avLst/>
              </a:prstGeom>
              <a:ln w="9525">
                <a:solidFill>
                  <a:srgbClr val="BB86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7">
              <a:extLst>
                <a:ext uri="{FF2B5EF4-FFF2-40B4-BE49-F238E27FC236}">
                  <a16:creationId xmlns:a16="http://schemas.microsoft.com/office/drawing/2014/main" id="{7A79F224-A1E1-4A69-ABD9-C990FF6FBA4B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6" y="2339461"/>
              <a:ext cx="3600450" cy="0"/>
            </a:xfrm>
            <a:prstGeom prst="line">
              <a:avLst/>
            </a:prstGeom>
            <a:ln w="9525">
              <a:solidFill>
                <a:srgbClr val="BB8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7">
              <a:extLst>
                <a:ext uri="{FF2B5EF4-FFF2-40B4-BE49-F238E27FC236}">
                  <a16:creationId xmlns:a16="http://schemas.microsoft.com/office/drawing/2014/main" id="{3CCA8705-E061-41AB-9DAD-87D00CA5FCED}"/>
                </a:ext>
              </a:extLst>
            </p:cNvPr>
            <p:cNvCxnSpPr>
              <a:cxnSpLocks/>
            </p:cNvCxnSpPr>
            <p:nvPr/>
          </p:nvCxnSpPr>
          <p:spPr>
            <a:xfrm>
              <a:off x="371477" y="1935747"/>
              <a:ext cx="3562349" cy="0"/>
            </a:xfrm>
            <a:prstGeom prst="line">
              <a:avLst/>
            </a:prstGeom>
            <a:ln w="9525">
              <a:solidFill>
                <a:srgbClr val="BB8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9851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B4D3D07-377E-4C7E-B9E8-ABA001EE0FF7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7894C283-0E64-47B6-ABDB-736EA2D1CDAF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E0B7F11-4F28-48D2-9EAB-506D81B737FD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503844E-EFA7-49DF-A44D-B698D93BE8BA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3C8EA62-05D1-45A8-9787-9F85D82D5581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20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2BCFC78-A795-4A49-B66B-988288C0EEEA}"/>
              </a:ext>
            </a:extLst>
          </p:cNvPr>
          <p:cNvGrpSpPr>
            <a:grpSpLocks noChangeAspect="1"/>
          </p:cNvGrpSpPr>
          <p:nvPr/>
        </p:nvGrpSpPr>
        <p:grpSpPr>
          <a:xfrm>
            <a:off x="2296428" y="833792"/>
            <a:ext cx="5487768" cy="4529586"/>
            <a:chOff x="2772312" y="963275"/>
            <a:chExt cx="4536000" cy="374400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4914D76-5AC3-403C-8A38-97D09D40A39D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772312" y="963275"/>
              <a:ext cx="4536000" cy="374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CustomShape 3">
              <a:extLst>
                <a:ext uri="{FF2B5EF4-FFF2-40B4-BE49-F238E27FC236}">
                  <a16:creationId xmlns:a16="http://schemas.microsoft.com/office/drawing/2014/main" id="{084C12D1-F4D8-4A81-A9DC-1126F7B242A0}"/>
                </a:ext>
              </a:extLst>
            </p:cNvPr>
            <p:cNvSpPr/>
            <p:nvPr/>
          </p:nvSpPr>
          <p:spPr>
            <a:xfrm>
              <a:off x="5004312" y="1827275"/>
              <a:ext cx="1656000" cy="72000"/>
            </a:xfrm>
            <a:prstGeom prst="rect">
              <a:avLst/>
            </a:prstGeom>
            <a:solidFill>
              <a:srgbClr val="CCCCC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TextShape 6">
              <a:extLst>
                <a:ext uri="{FF2B5EF4-FFF2-40B4-BE49-F238E27FC236}">
                  <a16:creationId xmlns:a16="http://schemas.microsoft.com/office/drawing/2014/main" id="{E2F11E9A-8796-4268-8F20-870302CE0B03}"/>
                </a:ext>
              </a:extLst>
            </p:cNvPr>
            <p:cNvSpPr txBox="1"/>
            <p:nvPr/>
          </p:nvSpPr>
          <p:spPr>
            <a:xfrm>
              <a:off x="5004312" y="1926275"/>
              <a:ext cx="1872000" cy="4316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Umfangreiche User Stories begonnen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152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B4D3D07-377E-4C7E-B9E8-ABA001EE0FF7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7894C283-0E64-47B6-ABDB-736EA2D1CDAF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E0B7F11-4F28-48D2-9EAB-506D81B737FD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503844E-EFA7-49DF-A44D-B698D93BE8BA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3C8EA62-05D1-45A8-9787-9F85D82D5581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21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46DE57D-C967-4170-A9F4-F846691FB5D5}"/>
              </a:ext>
            </a:extLst>
          </p:cNvPr>
          <p:cNvGrpSpPr>
            <a:grpSpLocks noChangeAspect="1"/>
          </p:cNvGrpSpPr>
          <p:nvPr/>
        </p:nvGrpSpPr>
        <p:grpSpPr>
          <a:xfrm>
            <a:off x="2364430" y="858603"/>
            <a:ext cx="5401848" cy="4413767"/>
            <a:chOff x="2736312" y="963275"/>
            <a:chExt cx="4582145" cy="3744000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9D37739-487D-473C-9B86-06BA2FFC7FC6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736312" y="963275"/>
              <a:ext cx="4536000" cy="374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CustomShape 3">
              <a:extLst>
                <a:ext uri="{FF2B5EF4-FFF2-40B4-BE49-F238E27FC236}">
                  <a16:creationId xmlns:a16="http://schemas.microsoft.com/office/drawing/2014/main" id="{3631496C-C137-4318-AB7C-68234017964A}"/>
                </a:ext>
              </a:extLst>
            </p:cNvPr>
            <p:cNvSpPr/>
            <p:nvPr/>
          </p:nvSpPr>
          <p:spPr>
            <a:xfrm>
              <a:off x="6552312" y="1755275"/>
              <a:ext cx="144000" cy="144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TextShape 6">
              <a:extLst>
                <a:ext uri="{FF2B5EF4-FFF2-40B4-BE49-F238E27FC236}">
                  <a16:creationId xmlns:a16="http://schemas.microsoft.com/office/drawing/2014/main" id="{29D02141-C482-4F63-9AE0-D4BDA2DF70AA}"/>
                </a:ext>
              </a:extLst>
            </p:cNvPr>
            <p:cNvSpPr txBox="1"/>
            <p:nvPr/>
          </p:nvSpPr>
          <p:spPr>
            <a:xfrm>
              <a:off x="5446457" y="1143455"/>
              <a:ext cx="1872000" cy="4316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Umfang einer User Story geändert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558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B4D3D07-377E-4C7E-B9E8-ABA001EE0FF7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7894C283-0E64-47B6-ABDB-736EA2D1CDAF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E0B7F11-4F28-48D2-9EAB-506D81B737FD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503844E-EFA7-49DF-A44D-B698D93BE8BA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3C8EA62-05D1-45A8-9787-9F85D82D5581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22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E3B2ED8-2766-405F-B5D0-CE5C2AE59C40}"/>
              </a:ext>
            </a:extLst>
          </p:cNvPr>
          <p:cNvGrpSpPr>
            <a:grpSpLocks noChangeAspect="1"/>
          </p:cNvGrpSpPr>
          <p:nvPr/>
        </p:nvGrpSpPr>
        <p:grpSpPr>
          <a:xfrm>
            <a:off x="2404466" y="826263"/>
            <a:ext cx="5352254" cy="4463197"/>
            <a:chOff x="2782031" y="952115"/>
            <a:chExt cx="4516561" cy="376632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2098477E-FA49-45AE-8036-8C714F962A9F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783112" y="952115"/>
              <a:ext cx="4515480" cy="3766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CustomShape 5">
              <a:extLst>
                <a:ext uri="{FF2B5EF4-FFF2-40B4-BE49-F238E27FC236}">
                  <a16:creationId xmlns:a16="http://schemas.microsoft.com/office/drawing/2014/main" id="{5133F7FE-C441-4A03-A2C8-6DD91402920F}"/>
                </a:ext>
              </a:extLst>
            </p:cNvPr>
            <p:cNvSpPr/>
            <p:nvPr/>
          </p:nvSpPr>
          <p:spPr>
            <a:xfrm>
              <a:off x="2782032" y="1766435"/>
              <a:ext cx="144000" cy="144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TextShape 6">
              <a:extLst>
                <a:ext uri="{FF2B5EF4-FFF2-40B4-BE49-F238E27FC236}">
                  <a16:creationId xmlns:a16="http://schemas.microsoft.com/office/drawing/2014/main" id="{E79AD65E-2796-4671-849A-CD7998006B1A}"/>
                </a:ext>
              </a:extLst>
            </p:cNvPr>
            <p:cNvSpPr txBox="1"/>
            <p:nvPr/>
          </p:nvSpPr>
          <p:spPr>
            <a:xfrm>
              <a:off x="2782031" y="1433435"/>
              <a:ext cx="2465691" cy="261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User Story wieder geöffnet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934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B4D3D07-377E-4C7E-B9E8-ABA001EE0FF7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7894C283-0E64-47B6-ABDB-736EA2D1CDAF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E0B7F11-4F28-48D2-9EAB-506D81B737FD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503844E-EFA7-49DF-A44D-B698D93BE8BA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3C8EA62-05D1-45A8-9787-9F85D82D5581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23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F5A3210-B9A1-40BD-875A-80C18425274D}"/>
              </a:ext>
            </a:extLst>
          </p:cNvPr>
          <p:cNvGrpSpPr>
            <a:grpSpLocks noChangeAspect="1"/>
          </p:cNvGrpSpPr>
          <p:nvPr/>
        </p:nvGrpSpPr>
        <p:grpSpPr>
          <a:xfrm>
            <a:off x="2442756" y="853054"/>
            <a:ext cx="5195112" cy="4333195"/>
            <a:chOff x="2782572" y="952115"/>
            <a:chExt cx="4515480" cy="3766320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D45DD189-ACCB-4A06-A9A6-79B84C80485C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782572" y="952115"/>
              <a:ext cx="4515480" cy="3766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CustomShape 5">
              <a:extLst>
                <a:ext uri="{FF2B5EF4-FFF2-40B4-BE49-F238E27FC236}">
                  <a16:creationId xmlns:a16="http://schemas.microsoft.com/office/drawing/2014/main" id="{AAB0B6F5-1B93-4526-952B-111290C20784}"/>
                </a:ext>
              </a:extLst>
            </p:cNvPr>
            <p:cNvSpPr/>
            <p:nvPr/>
          </p:nvSpPr>
          <p:spPr>
            <a:xfrm>
              <a:off x="3177492" y="2054435"/>
              <a:ext cx="144000" cy="144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TextShape 6">
              <a:extLst>
                <a:ext uri="{FF2B5EF4-FFF2-40B4-BE49-F238E27FC236}">
                  <a16:creationId xmlns:a16="http://schemas.microsoft.com/office/drawing/2014/main" id="{A889DAAC-2BDE-4B70-BD2A-E440DED0303D}"/>
                </a:ext>
              </a:extLst>
            </p:cNvPr>
            <p:cNvSpPr txBox="1"/>
            <p:nvPr/>
          </p:nvSpPr>
          <p:spPr>
            <a:xfrm>
              <a:off x="3177492" y="1865435"/>
              <a:ext cx="2058288" cy="261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User Story vergessen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825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B4D3D07-377E-4C7E-B9E8-ABA001EE0FF7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7894C283-0E64-47B6-ABDB-736EA2D1CDAF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E0B7F11-4F28-48D2-9EAB-506D81B737FD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503844E-EFA7-49DF-A44D-B698D93BE8BA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3C8EA62-05D1-45A8-9787-9F85D82D5581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24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ED2EBBD-6C5A-43F4-9391-FE3C4E361ECD}"/>
              </a:ext>
            </a:extLst>
          </p:cNvPr>
          <p:cNvGrpSpPr>
            <a:grpSpLocks noChangeAspect="1"/>
          </p:cNvGrpSpPr>
          <p:nvPr/>
        </p:nvGrpSpPr>
        <p:grpSpPr>
          <a:xfrm>
            <a:off x="2273386" y="1026613"/>
            <a:ext cx="5533851" cy="4062497"/>
            <a:chOff x="3127813" y="1431275"/>
            <a:chExt cx="3825000" cy="2808000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5FC6E0AB-1E46-4B35-87DF-6A700DEEE417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3127813" y="1431275"/>
              <a:ext cx="3825000" cy="2808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CustomShape 6">
              <a:extLst>
                <a:ext uri="{FF2B5EF4-FFF2-40B4-BE49-F238E27FC236}">
                  <a16:creationId xmlns:a16="http://schemas.microsoft.com/office/drawing/2014/main" id="{945DDE6E-3594-4C3C-8F14-9FC4ED8A91C0}"/>
                </a:ext>
              </a:extLst>
            </p:cNvPr>
            <p:cNvSpPr/>
            <p:nvPr/>
          </p:nvSpPr>
          <p:spPr>
            <a:xfrm>
              <a:off x="6736813" y="3591275"/>
              <a:ext cx="216000" cy="432000"/>
            </a:xfrm>
            <a:prstGeom prst="rect">
              <a:avLst/>
            </a:prstGeom>
            <a:solidFill>
              <a:srgbClr val="ED1C24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50506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3 -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Fazit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F8F025-186B-4B0A-B57E-BBB430424863}"/>
              </a:ext>
            </a:extLst>
          </p:cNvPr>
          <p:cNvSpPr txBox="1"/>
          <p:nvPr/>
        </p:nvSpPr>
        <p:spPr>
          <a:xfrm>
            <a:off x="541216" y="1861036"/>
            <a:ext cx="8998191" cy="22262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– 75% der Core Funktionalität des Releases</a:t>
            </a:r>
          </a:p>
          <a:p>
            <a:pPr algn="ctr">
              <a:lnSpc>
                <a:spcPct val="150000"/>
              </a:lnSpc>
            </a:pPr>
            <a:r>
              <a:rPr lang="de-DE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Rudimentäres Design im Armeemanager</a:t>
            </a:r>
          </a:p>
          <a:p>
            <a:pPr algn="ctr">
              <a:lnSpc>
                <a:spcPct val="150000"/>
              </a:lnSpc>
            </a:pPr>
            <a:r>
              <a:rPr lang="de-DE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~70% Code Coverage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D40B900-E7B1-4377-8EB3-4CEC5FAFE62C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9A65388C-60A7-46D6-A418-62BEE1427EF4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95163ED-C4EB-416F-B411-E9BC09182C62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D89B688-8CE0-4E83-A525-B586498AB2BF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9CBFA01-166F-4ACE-99DA-7835457CBEA5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25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499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4 - Sprintziel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7F8F025-186B-4B0A-B57E-BBB430424863}"/>
              </a:ext>
            </a:extLst>
          </p:cNvPr>
          <p:cNvSpPr txBox="1"/>
          <p:nvPr/>
        </p:nvSpPr>
        <p:spPr>
          <a:xfrm>
            <a:off x="1474139" y="1493255"/>
            <a:ext cx="7132345" cy="304185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28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Abschließen der Aufgaben aus Sprint 3</a:t>
            </a: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28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Einarbeiten der übrigen Features für das 2 Release </a:t>
            </a: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28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Überarbeitung der UI und des UX.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C32C90A-EE4C-4E4D-8635-945774CB3266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B3811A35-9F1D-4CD7-BD76-4B0E091B438A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70A8ACB-B29F-4F87-B68E-44F5B97C15A6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0473D54-2207-4552-A9F0-0E9519112BA8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B0FB918-F85B-44AC-84E8-5A65E3F39D62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26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401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4 -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85A46EB-1622-47E5-A6F8-0348CD50439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35171" y="1385847"/>
            <a:ext cx="8810280" cy="3428280"/>
          </a:xfrm>
          <a:prstGeom prst="rect">
            <a:avLst/>
          </a:prstGeom>
          <a:ln>
            <a:noFill/>
          </a:ln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52F9C3D-1C55-4EED-A3F6-5593209AA7CF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8F88F890-8B15-47D0-8D5A-B33BF3CFD18B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2336A56-9CE2-48C4-A840-2D4EB03C3D99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368DB3F-3029-4066-8932-87BA27419D58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5D8E56A-4556-4963-8583-CE4B77ED9F41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27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506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4 -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Woche 1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9C612B0-B203-4755-8310-D21ECA7775DA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FE76D59-6901-4FE7-8084-BD3663BACD12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15061D4-8763-48E7-8AC4-EE9138C73ABE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ADC14BB-EAA9-482B-B0BA-98ED317A7448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71F3409-2EB7-47B7-951E-A88794D95380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28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44C79D1-B8A0-4E58-87D4-53979CB53A88}"/>
              </a:ext>
            </a:extLst>
          </p:cNvPr>
          <p:cNvGrpSpPr>
            <a:grpSpLocks noChangeAspect="1"/>
          </p:cNvGrpSpPr>
          <p:nvPr/>
        </p:nvGrpSpPr>
        <p:grpSpPr>
          <a:xfrm>
            <a:off x="2352528" y="746475"/>
            <a:ext cx="5375568" cy="4535419"/>
            <a:chOff x="2808312" y="952115"/>
            <a:chExt cx="4464000" cy="3766320"/>
          </a:xfrm>
        </p:grpSpPr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640C42B9-F887-4118-802D-C9E37D0C783D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808312" y="952115"/>
              <a:ext cx="4464000" cy="3766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" name="CustomShape 5">
              <a:extLst>
                <a:ext uri="{FF2B5EF4-FFF2-40B4-BE49-F238E27FC236}">
                  <a16:creationId xmlns:a16="http://schemas.microsoft.com/office/drawing/2014/main" id="{CA16E3FB-5BE9-45CE-8085-EF6EB67D54B0}"/>
                </a:ext>
              </a:extLst>
            </p:cNvPr>
            <p:cNvSpPr/>
            <p:nvPr/>
          </p:nvSpPr>
          <p:spPr>
            <a:xfrm>
              <a:off x="3672312" y="1532435"/>
              <a:ext cx="90000" cy="360000"/>
            </a:xfrm>
            <a:prstGeom prst="rect">
              <a:avLst/>
            </a:prstGeom>
            <a:solidFill>
              <a:srgbClr val="FFF2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36" name="TextShape 6">
              <a:extLst>
                <a:ext uri="{FF2B5EF4-FFF2-40B4-BE49-F238E27FC236}">
                  <a16:creationId xmlns:a16="http://schemas.microsoft.com/office/drawing/2014/main" id="{3298B122-2E8A-47FD-A606-191AAC48C3E9}"/>
                </a:ext>
              </a:extLst>
            </p:cNvPr>
            <p:cNvSpPr txBox="1"/>
            <p:nvPr/>
          </p:nvSpPr>
          <p:spPr>
            <a:xfrm>
              <a:off x="3312311" y="1289435"/>
              <a:ext cx="1914752" cy="261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0" strike="noStrike" spc="-1" dirty="0">
                  <a:latin typeface="Roboto" panose="02000000000000000000" pitchFamily="2" charset="0"/>
                  <a:ea typeface="Roboto" panose="02000000000000000000" pitchFamily="2" charset="0"/>
                </a:rPr>
                <a:t>User Story geöffnet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34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Sprint 4 - Projektverlauf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Fazit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2392C40-66DC-4D4B-85F2-175F07F35BF3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111106CA-C3C9-400F-BF46-698B72CDBF10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CCAEC79-B001-4869-A8B2-21783D1E3F9C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99B6B03C-4B49-4D5B-8B76-6DE804301434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D3AD9EE-B65A-4A42-A619-E5E2BEE48733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29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597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Grundlage des Release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3" y="135567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801364-A5E2-40E7-B64F-0D4AD0B0A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5" y="835514"/>
            <a:ext cx="3193441" cy="2241059"/>
          </a:xfrm>
          <a:prstGeom prst="rect">
            <a:avLst/>
          </a:prstGeom>
        </p:spPr>
      </p:pic>
      <p:pic>
        <p:nvPicPr>
          <p:cNvPr id="9" name="Grafik 8" descr="Ein Bild, das Monitor, Screenshot enthält.&#10;&#10;Automatisch generierte Beschreibung">
            <a:extLst>
              <a:ext uri="{FF2B5EF4-FFF2-40B4-BE49-F238E27FC236}">
                <a16:creationId xmlns:a16="http://schemas.microsoft.com/office/drawing/2014/main" id="{2C6EC8F0-6019-4047-A622-242B16056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00" y="828450"/>
            <a:ext cx="3193844" cy="2241059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CE4C965-CFF4-4776-A3FE-6684427B9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41" y="3114378"/>
            <a:ext cx="3193441" cy="2245346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C32EFCF-57DF-4AF7-9AE9-7BCDF3DB6789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35E6371-C4BA-42B2-897E-316B49E4C09D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8893DA1-DA9C-4DDA-A0EA-A30481B92FC3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8E7ACEB-E8E0-4115-8C33-9A295E6E09F9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57600B1-7BD5-4BD9-99E1-8B26A8730882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994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Technische Entscheidung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Spielkarte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C62C86-D56F-4AA1-A279-F451D7DA364F}"/>
              </a:ext>
            </a:extLst>
          </p:cNvPr>
          <p:cNvSpPr/>
          <p:nvPr/>
        </p:nvSpPr>
        <p:spPr>
          <a:xfrm>
            <a:off x="722273" y="1504141"/>
            <a:ext cx="8347429" cy="2662267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Spielkarte: JavaFX Canvas</a:t>
            </a:r>
            <a:endParaRPr lang="de-DE" sz="3200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einfaches Zeichnen von </a:t>
            </a:r>
            <a:r>
              <a:rPr lang="de-DE" sz="3200" spc="-1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Tiles</a:t>
            </a:r>
            <a:r>
              <a:rPr lang="de-DE" sz="32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für Spielfelder</a:t>
            </a:r>
            <a:endParaRPr lang="de-DE" sz="3200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Darstellung von Animationen/ Bewegungen</a:t>
            </a:r>
            <a:endParaRPr lang="de-DE" sz="3200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1D6D963-194C-41A0-8B5F-C8DD1E2FFD1A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99EF1161-1B53-4430-82BA-AEE444DF3DF4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C722EDA-6961-473C-8A9C-4933BA941800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4186DBD-17BC-4992-8A0D-FF79FE43BDC7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CD5C041-5C42-40C9-8396-8151334105F3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30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091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Technische Entscheidung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Spielkarte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8609F15-778B-4256-BABA-665A484AE746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67DA66F2-5111-410C-A9FB-60D9F4C231B3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5F72552-82DE-4F53-9B8E-D090B92332D1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0F0280B-A232-44AA-89A6-2A2742F9D3DC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E272B63-88BA-42FA-8B7A-2B34EBE14DCA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31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CBD97567-7A46-4DF9-808C-DC258B00C67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00309" y="2352047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C6FB13A-34AC-4DE0-B719-E8045A44162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867832" y="2352047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7F8AAA4-859F-40E3-AFC6-68A2FFB87C6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900309" y="1617572"/>
            <a:ext cx="576000" cy="576000"/>
          </a:xfrm>
          <a:prstGeom prst="rect">
            <a:avLst/>
          </a:prstGeom>
          <a:ln>
            <a:noFill/>
          </a:ln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B4D4600-47E7-4E1D-947A-CF3D00C2B526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911037" y="3119642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D2A5DD3-3FD3-46CF-895A-99FD73945840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2867832" y="3119642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1336BBF-B4FA-490C-A551-AB947074FA3B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911037" y="3887237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D74E809-8112-45E4-A539-4F1E50322C56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2867832" y="3887237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09F0E5B-48ED-4415-974A-AECF4D5507C1}"/>
              </a:ext>
            </a:extLst>
          </p:cNvPr>
          <p:cNvSpPr txBox="1"/>
          <p:nvPr/>
        </p:nvSpPr>
        <p:spPr>
          <a:xfrm>
            <a:off x="548641" y="1674739"/>
            <a:ext cx="107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Boden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761BDC1-2EFD-48CB-BA14-4BF2C3F084AE}"/>
              </a:ext>
            </a:extLst>
          </p:cNvPr>
          <p:cNvSpPr txBox="1"/>
          <p:nvPr/>
        </p:nvSpPr>
        <p:spPr>
          <a:xfrm>
            <a:off x="548641" y="2425774"/>
            <a:ext cx="107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Wald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333F1BE-0D9B-4FA7-8B02-BCD3ECC1FAA5}"/>
              </a:ext>
            </a:extLst>
          </p:cNvPr>
          <p:cNvSpPr txBox="1"/>
          <p:nvPr/>
        </p:nvSpPr>
        <p:spPr>
          <a:xfrm>
            <a:off x="566546" y="3193369"/>
            <a:ext cx="122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Wasser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B71D25E-A804-4A97-B8E1-D82DEF97F82F}"/>
              </a:ext>
            </a:extLst>
          </p:cNvPr>
          <p:cNvSpPr txBox="1"/>
          <p:nvPr/>
        </p:nvSpPr>
        <p:spPr>
          <a:xfrm>
            <a:off x="548641" y="3960964"/>
            <a:ext cx="122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Berge</a:t>
            </a:r>
          </a:p>
        </p:txBody>
      </p:sp>
    </p:spTree>
    <p:extLst>
      <p:ext uri="{BB962C8B-B14F-4D97-AF65-F5344CB8AC3E}">
        <p14:creationId xmlns:p14="http://schemas.microsoft.com/office/powerpoint/2010/main" val="3313117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Technische Entscheidung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Lokales Speichern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C62C86-D56F-4AA1-A279-F451D7DA364F}"/>
              </a:ext>
            </a:extLst>
          </p:cNvPr>
          <p:cNvSpPr/>
          <p:nvPr/>
        </p:nvSpPr>
        <p:spPr>
          <a:xfrm>
            <a:off x="1733196" y="1792055"/>
            <a:ext cx="6614232" cy="2444259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Lokales Speichern: im JSON Format</a:t>
            </a:r>
            <a:endParaRPr lang="de-DE" sz="3200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z="32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Einheitliches De-/Serialisieren der Armeeobjekte</a:t>
            </a:r>
            <a:endParaRPr lang="de-DE" sz="3200" spc="-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8609F15-778B-4256-BABA-665A484AE746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67DA66F2-5111-410C-A9FB-60D9F4C231B3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5F72552-82DE-4F53-9B8E-D090B92332D1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0F0280B-A232-44AA-89A6-2A2742F9D3DC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E272B63-88BA-42FA-8B7A-2B34EBE14DCA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32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833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Technische Entscheidung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WeakChangeListener</a:t>
            </a:r>
            <a:endParaRPr lang="de-DE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C62C86-D56F-4AA1-A279-F451D7DA364F}"/>
              </a:ext>
            </a:extLst>
          </p:cNvPr>
          <p:cNvSpPr/>
          <p:nvPr/>
        </p:nvSpPr>
        <p:spPr>
          <a:xfrm>
            <a:off x="478117" y="1674083"/>
            <a:ext cx="6614232" cy="1349857"/>
          </a:xfrm>
          <a:prstGeom prst="rect">
            <a:avLst/>
          </a:prstGeom>
          <a:ln w="63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701"/>
              </a:spcBef>
              <a:buFont typeface="Arial" panose="020B0604020202020204" pitchFamily="34" charset="0"/>
              <a:buChar char="•"/>
            </a:pPr>
            <a:r>
              <a:rPr lang="de-DE" sz="2400" spc="-1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WeakChangeListener</a:t>
            </a:r>
            <a:r>
              <a:rPr lang="de-DE" sz="24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</a:p>
          <a:p>
            <a:pPr marL="342900" indent="-342900">
              <a:lnSpc>
                <a:spcPct val="150000"/>
              </a:lnSpc>
              <a:spcBef>
                <a:spcPts val="1701"/>
              </a:spcBef>
              <a:buFont typeface="Arial" panose="020B0604020202020204" pitchFamily="34" charset="0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reduzieren mögliche </a:t>
            </a:r>
            <a:r>
              <a:rPr lang="de-DE" sz="2400" spc="-1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MemoryLeaks</a:t>
            </a:r>
            <a:r>
              <a:rPr lang="de-DE" sz="2400" spc="-1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0B35A27-958E-4CD8-9100-3BE51FB6F8FD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95F11B0A-7493-4E07-B5FE-1F5D1A69E0E9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D9EAAC-3532-447F-A5EF-25D0C587A3AA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807D68B-5227-44D7-AB26-DF9A57031CC1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AB6DB08-6182-478D-ADD9-30A0C926EFD7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33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F86E019C-FF1A-455A-B32A-55F90561F88D}"/>
              </a:ext>
            </a:extLst>
          </p:cNvPr>
          <p:cNvSpPr/>
          <p:nvPr/>
        </p:nvSpPr>
        <p:spPr>
          <a:xfrm>
            <a:off x="1265870" y="3564403"/>
            <a:ext cx="5038725" cy="10900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pc="-1" dirty="0">
                <a:solidFill>
                  <a:srgbClr val="FFFFFF"/>
                </a:solidFill>
              </a:rPr>
              <a:t>Performance:</a:t>
            </a:r>
            <a:endParaRPr lang="de-DE" spc="-1" dirty="0"/>
          </a:p>
          <a:p>
            <a:pPr algn="ctr">
              <a:lnSpc>
                <a:spcPct val="150000"/>
              </a:lnSpc>
              <a:spcBef>
                <a:spcPts val="1701"/>
              </a:spcBef>
            </a:pPr>
            <a:r>
              <a:rPr lang="de-DE" spc="-1" dirty="0">
                <a:solidFill>
                  <a:srgbClr val="FFFFFF"/>
                </a:solidFill>
              </a:rPr>
              <a:t>reduzieren mögliche </a:t>
            </a:r>
            <a:r>
              <a:rPr lang="de-DE" spc="-1" dirty="0" err="1">
                <a:solidFill>
                  <a:srgbClr val="FFFFFF"/>
                </a:solidFill>
              </a:rPr>
              <a:t>MemoryLeaks</a:t>
            </a:r>
            <a:r>
              <a:rPr lang="de-DE" spc="-1" dirty="0">
                <a:solidFill>
                  <a:srgbClr val="FFFFFF"/>
                </a:solidFill>
              </a:rPr>
              <a:t> </a:t>
            </a:r>
            <a:endParaRPr lang="de-DE" spc="-1" dirty="0"/>
          </a:p>
        </p:txBody>
      </p:sp>
    </p:spTree>
    <p:extLst>
      <p:ext uri="{BB962C8B-B14F-4D97-AF65-F5344CB8AC3E}">
        <p14:creationId xmlns:p14="http://schemas.microsoft.com/office/powerpoint/2010/main" val="3959086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Lizenzen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5475924" y="219267"/>
            <a:ext cx="30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Keep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calm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trust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us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C62C86-D56F-4AA1-A279-F451D7DA364F}"/>
              </a:ext>
            </a:extLst>
          </p:cNvPr>
          <p:cNvSpPr/>
          <p:nvPr/>
        </p:nvSpPr>
        <p:spPr>
          <a:xfrm>
            <a:off x="478117" y="1497552"/>
            <a:ext cx="9123083" cy="3357329"/>
          </a:xfrm>
          <a:prstGeom prst="rect">
            <a:avLst/>
          </a:prstGeom>
          <a:ln w="63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b="1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Spielfeld</a:t>
            </a:r>
          </a:p>
          <a:p>
            <a:pPr algn="ctr"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„World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Map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Tiles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“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by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Joao Victor G. Costa, aka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Jinn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licenced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CC-BY-SA 3.0, GPL 2.0</a:t>
            </a:r>
            <a:endParaRPr lang="de-DE" spc="-1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endParaRPr lang="de-DE" spc="-1" dirty="0"/>
          </a:p>
          <a:p>
            <a:pPr algn="ctr">
              <a:lnSpc>
                <a:spcPct val="100000"/>
              </a:lnSpc>
            </a:pPr>
            <a:r>
              <a:rPr lang="de-DE" b="1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Icons</a:t>
            </a:r>
            <a:r>
              <a:rPr lang="de-DE" spc="-1" dirty="0">
                <a:solidFill>
                  <a:srgbClr val="FFFFFF"/>
                </a:solidFill>
              </a:rPr>
              <a:t> </a:t>
            </a:r>
            <a:endParaRPr lang="de-DE" spc="-1" dirty="0"/>
          </a:p>
          <a:p>
            <a:pPr algn="ctr"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„Dragon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head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“, „Wolf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head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“, „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Crossed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swords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“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icons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by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Lorc</a:t>
            </a:r>
            <a:endParaRPr lang="de-DE" spc="-1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„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Crossbow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“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icon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by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Carl Olsen </a:t>
            </a:r>
          </a:p>
          <a:p>
            <a:pPr algn="ctr">
              <a:lnSpc>
                <a:spcPct val="100000"/>
              </a:lnSpc>
            </a:pP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licenced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CC BY 3.0</a:t>
            </a:r>
          </a:p>
          <a:p>
            <a:pPr algn="ctr">
              <a:lnSpc>
                <a:spcPct val="100000"/>
              </a:lnSpc>
            </a:pPr>
            <a:endParaRPr lang="de-DE" spc="-1" dirty="0"/>
          </a:p>
          <a:p>
            <a:pPr algn="ctr"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„Heart plus“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icon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by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Zeromancer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under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CC0 PDD</a:t>
            </a:r>
          </a:p>
          <a:p>
            <a:pPr algn="ctr">
              <a:lnSpc>
                <a:spcPct val="100000"/>
              </a:lnSpc>
            </a:pPr>
            <a:endParaRPr lang="de-DE" spc="-1" dirty="0"/>
          </a:p>
          <a:p>
            <a:pPr algn="ctr">
              <a:lnSpc>
                <a:spcPct val="100000"/>
              </a:lnSpc>
              <a:spcBef>
                <a:spcPts val="1701"/>
              </a:spcBef>
            </a:pP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diverse Icons von material.io </a:t>
            </a:r>
            <a:r>
              <a:rPr lang="de-DE" spc="-1" dirty="0" err="1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licenced</a:t>
            </a:r>
            <a:r>
              <a:rPr lang="de-DE" spc="-1" dirty="0">
                <a:solidFill>
                  <a:srgbClr val="FFFFFF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Apache License, Version 2.0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918CD40-9771-4CB2-A435-B49D9FC97508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CE2411CA-0414-486C-A3F1-646308403B22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90ECBCC-4925-44A5-AF01-CDF10D71AD1C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B55E03A-BA66-458F-8A02-7B64DF639D83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3461E4D-5F07-4FD3-93BC-83686E953E5D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34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27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Live Demo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13" name="TextBox 39">
            <a:extLst>
              <a:ext uri="{FF2B5EF4-FFF2-40B4-BE49-F238E27FC236}">
                <a16:creationId xmlns:a16="http://schemas.microsoft.com/office/drawing/2014/main" id="{370B360A-2B5C-41C2-94EC-87C6820E09B8}"/>
              </a:ext>
            </a:extLst>
          </p:cNvPr>
          <p:cNvSpPr txBox="1"/>
          <p:nvPr/>
        </p:nvSpPr>
        <p:spPr>
          <a:xfrm>
            <a:off x="1" y="2545989"/>
            <a:ext cx="1008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Lehen Sie sich nun zurück und genießen Sie nun die Live Vorführung ihres zukünftigen Produktes!</a:t>
            </a:r>
          </a:p>
        </p:txBody>
      </p:sp>
      <p:sp>
        <p:nvSpPr>
          <p:cNvPr id="23" name="TextBox 39">
            <a:extLst>
              <a:ext uri="{FF2B5EF4-FFF2-40B4-BE49-F238E27FC236}">
                <a16:creationId xmlns:a16="http://schemas.microsoft.com/office/drawing/2014/main" id="{1932F0D5-A498-4FB6-A81E-578C86F92D88}"/>
              </a:ext>
            </a:extLst>
          </p:cNvPr>
          <p:cNvSpPr txBox="1"/>
          <p:nvPr/>
        </p:nvSpPr>
        <p:spPr>
          <a:xfrm>
            <a:off x="5018925" y="219267"/>
            <a:ext cx="312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Now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it‘s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going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be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serious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!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FC18832-8F00-4850-B704-DB1161CA191F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3120843-3C8D-4B06-91D2-ABE05BA4D2A7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985C3709-5FC8-4D1D-A503-FD9A355FC063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2F1B631-BAAB-4045-AB1E-A39067BC710D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/ </a:t>
                </a:r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Juri </a:t>
                </a:r>
                <a:r>
                  <a:rPr lang="de-DE" sz="1200" b="1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b="1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AE0EB13-16CC-4E7C-8C30-4B244C4C306A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35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701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Grundlage des Release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3" y="135567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801364-A5E2-40E7-B64F-0D4AD0B0A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40" y="947362"/>
            <a:ext cx="5890319" cy="4133645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C32EFCF-57DF-4AF7-9AE9-7BCDF3DB6789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35E6371-C4BA-42B2-897E-316B49E4C09D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8893DA1-DA9C-4DDA-A0EA-A30481B92FC3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8E7ACEB-E8E0-4115-8C33-9A295E6E09F9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57600B1-7BD5-4BD9-99E1-8B26A8730882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4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606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Grundlage des Release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3" y="135567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C32EFCF-57DF-4AF7-9AE9-7BCDF3DB6789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35E6371-C4BA-42B2-897E-316B49E4C09D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8893DA1-DA9C-4DDA-A0EA-A30481B92FC3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8E7ACEB-E8E0-4115-8C33-9A295E6E09F9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57600B1-7BD5-4BD9-99E1-8B26A8730882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5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pic>
        <p:nvPicPr>
          <p:cNvPr id="12" name="Grafik 11" descr="Ein Bild, das Monitor, Screenshot enthält.&#10;&#10;Automatisch generierte Beschreibung">
            <a:extLst>
              <a:ext uri="{FF2B5EF4-FFF2-40B4-BE49-F238E27FC236}">
                <a16:creationId xmlns:a16="http://schemas.microsoft.com/office/drawing/2014/main" id="{780B8F22-C778-4229-A451-11F8C2D8D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7" y="867971"/>
            <a:ext cx="6117349" cy="42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70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Grundlage des Release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3" y="135567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C32EFCF-57DF-4AF7-9AE9-7BCDF3DB6789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35E6371-C4BA-42B2-897E-316B49E4C09D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8893DA1-DA9C-4DDA-A0EA-A30481B92FC3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8E7ACEB-E8E0-4115-8C33-9A295E6E09F9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57600B1-7BD5-4BD9-99E1-8B26A8730882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6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0765BB-BCDB-4E78-9DD8-9B8B2E227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08" y="1001107"/>
            <a:ext cx="5903663" cy="415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13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Armeemanager</a:t>
            </a:r>
            <a:endParaRPr lang="de-DE" sz="28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7" name="Grafik 6" descr="Ein Bild, das Monitor, Wand, Screenshot, drinnen enthält.&#10;&#10;Automatisch generierte Beschreibung">
            <a:extLst>
              <a:ext uri="{FF2B5EF4-FFF2-40B4-BE49-F238E27FC236}">
                <a16:creationId xmlns:a16="http://schemas.microsoft.com/office/drawing/2014/main" id="{04F2F03E-BB78-4FC5-83D7-CF8EC01C9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3" y="1912358"/>
            <a:ext cx="4790767" cy="275397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D656C9D-83B6-42E8-B5D4-76915DFD0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085" y="1912082"/>
            <a:ext cx="4790767" cy="275425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741419F7-1FEB-4322-9AC4-313730BA3D52}"/>
              </a:ext>
            </a:extLst>
          </p:cNvPr>
          <p:cNvSpPr txBox="1"/>
          <p:nvPr/>
        </p:nvSpPr>
        <p:spPr>
          <a:xfrm>
            <a:off x="2143513" y="1413258"/>
            <a:ext cx="75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SOLL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83A73F8-23E3-437C-A519-523F8A992749}"/>
              </a:ext>
            </a:extLst>
          </p:cNvPr>
          <p:cNvSpPr txBox="1"/>
          <p:nvPr/>
        </p:nvSpPr>
        <p:spPr>
          <a:xfrm>
            <a:off x="7282165" y="1399492"/>
            <a:ext cx="5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IST</a:t>
            </a:r>
          </a:p>
        </p:txBody>
      </p:sp>
      <p:cxnSp>
        <p:nvCxnSpPr>
          <p:cNvPr id="36" name="Straight Connector 7">
            <a:extLst>
              <a:ext uri="{FF2B5EF4-FFF2-40B4-BE49-F238E27FC236}">
                <a16:creationId xmlns:a16="http://schemas.microsoft.com/office/drawing/2014/main" id="{3C22AFB8-7076-4B4D-B821-6F3C2E85D71B}"/>
              </a:ext>
            </a:extLst>
          </p:cNvPr>
          <p:cNvCxnSpPr>
            <a:cxnSpLocks/>
          </p:cNvCxnSpPr>
          <p:nvPr/>
        </p:nvCxnSpPr>
        <p:spPr>
          <a:xfrm>
            <a:off x="2143511" y="1782590"/>
            <a:ext cx="753289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">
            <a:extLst>
              <a:ext uri="{FF2B5EF4-FFF2-40B4-BE49-F238E27FC236}">
                <a16:creationId xmlns:a16="http://schemas.microsoft.com/office/drawing/2014/main" id="{00E16BBF-E144-4565-B692-D153CD6276AD}"/>
              </a:ext>
            </a:extLst>
          </p:cNvPr>
          <p:cNvCxnSpPr>
            <a:cxnSpLocks/>
          </p:cNvCxnSpPr>
          <p:nvPr/>
        </p:nvCxnSpPr>
        <p:spPr>
          <a:xfrm>
            <a:off x="7183823" y="1768824"/>
            <a:ext cx="753289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2FB50986-7F84-4FB5-8668-5CB82432D7B3}"/>
              </a:ext>
            </a:extLst>
          </p:cNvPr>
          <p:cNvSpPr txBox="1"/>
          <p:nvPr/>
        </p:nvSpPr>
        <p:spPr>
          <a:xfrm>
            <a:off x="5018926" y="219267"/>
            <a:ext cx="2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weapons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soldiers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!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F2FB39FD-4AB7-473C-9C8C-FD51C0247086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EF26D308-5F13-4A47-A15B-E2A0536DE592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EDD4AF6-A1AD-42D7-918F-8A70E123C433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5C086CF-06C7-499A-B475-875EB5BA610C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06593D47-3E70-4138-AD80-1271EEFECFBE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7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767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Warteraum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41419F7-1FEB-4322-9AC4-313730BA3D52}"/>
              </a:ext>
            </a:extLst>
          </p:cNvPr>
          <p:cNvSpPr txBox="1"/>
          <p:nvPr/>
        </p:nvSpPr>
        <p:spPr>
          <a:xfrm>
            <a:off x="2228878" y="1080909"/>
            <a:ext cx="75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SOLL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83A73F8-23E3-437C-A519-523F8A992749}"/>
              </a:ext>
            </a:extLst>
          </p:cNvPr>
          <p:cNvSpPr txBox="1"/>
          <p:nvPr/>
        </p:nvSpPr>
        <p:spPr>
          <a:xfrm>
            <a:off x="7308361" y="1080909"/>
            <a:ext cx="5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IST</a:t>
            </a:r>
          </a:p>
        </p:txBody>
      </p:sp>
      <p:cxnSp>
        <p:nvCxnSpPr>
          <p:cNvPr id="36" name="Straight Connector 7">
            <a:extLst>
              <a:ext uri="{FF2B5EF4-FFF2-40B4-BE49-F238E27FC236}">
                <a16:creationId xmlns:a16="http://schemas.microsoft.com/office/drawing/2014/main" id="{3C22AFB8-7076-4B4D-B821-6F3C2E85D71B}"/>
              </a:ext>
            </a:extLst>
          </p:cNvPr>
          <p:cNvCxnSpPr>
            <a:cxnSpLocks/>
          </p:cNvCxnSpPr>
          <p:nvPr/>
        </p:nvCxnSpPr>
        <p:spPr>
          <a:xfrm>
            <a:off x="2228878" y="1450241"/>
            <a:ext cx="753289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">
            <a:extLst>
              <a:ext uri="{FF2B5EF4-FFF2-40B4-BE49-F238E27FC236}">
                <a16:creationId xmlns:a16="http://schemas.microsoft.com/office/drawing/2014/main" id="{00E16BBF-E144-4565-B692-D153CD6276AD}"/>
              </a:ext>
            </a:extLst>
          </p:cNvPr>
          <p:cNvCxnSpPr>
            <a:cxnSpLocks/>
          </p:cNvCxnSpPr>
          <p:nvPr/>
        </p:nvCxnSpPr>
        <p:spPr>
          <a:xfrm>
            <a:off x="7197218" y="1450241"/>
            <a:ext cx="753289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Text, Anzeigetafel enthält.&#10;&#10;Automatisch generierte Beschreibung">
            <a:extLst>
              <a:ext uri="{FF2B5EF4-FFF2-40B4-BE49-F238E27FC236}">
                <a16:creationId xmlns:a16="http://schemas.microsoft.com/office/drawing/2014/main" id="{1D5C538C-8E1C-42D5-A86B-209233AB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3" y="1862506"/>
            <a:ext cx="4950141" cy="28455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E473D18-2604-42FB-8EFF-DBA377A31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555" y="1637749"/>
            <a:ext cx="4752617" cy="3331237"/>
          </a:xfrm>
          <a:prstGeom prst="rect">
            <a:avLst/>
          </a:prstGeom>
        </p:spPr>
      </p:pic>
      <p:sp>
        <p:nvSpPr>
          <p:cNvPr id="19" name="TextBox 39">
            <a:extLst>
              <a:ext uri="{FF2B5EF4-FFF2-40B4-BE49-F238E27FC236}">
                <a16:creationId xmlns:a16="http://schemas.microsoft.com/office/drawing/2014/main" id="{0D7A5A11-987C-494E-8725-357453B29B53}"/>
              </a:ext>
            </a:extLst>
          </p:cNvPr>
          <p:cNvSpPr txBox="1"/>
          <p:nvPr/>
        </p:nvSpPr>
        <p:spPr>
          <a:xfrm>
            <a:off x="5018926" y="219267"/>
            <a:ext cx="27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Are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you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ready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rumble</a:t>
            </a:r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!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B1625FF-8BA2-487F-B015-C3CE8E534A17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9F0337E1-25DB-4F72-9B75-A5491EB25434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93DF915-387D-413B-A85D-F7ADC23040C9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B5A4A11-9961-4634-9774-3F0781DC57C6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9691BBC-0AD3-4FE0-BBD1-E1F5A5367FAF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8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519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AD49CBE-D799-4119-A950-8030E5990886}"/>
              </a:ext>
            </a:extLst>
          </p:cNvPr>
          <p:cNvSpPr/>
          <p:nvPr/>
        </p:nvSpPr>
        <p:spPr>
          <a:xfrm>
            <a:off x="1" y="139221"/>
            <a:ext cx="5040312" cy="536732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B417E-595D-40E2-955C-0571F7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5567"/>
            <a:ext cx="5040312" cy="536732"/>
          </a:xfrm>
        </p:spPr>
        <p:txBody>
          <a:bodyPr/>
          <a:lstStyle/>
          <a:p>
            <a:pPr algn="ctr"/>
            <a:r>
              <a:rPr lang="de-DE" sz="2800" dirty="0">
                <a:latin typeface="Roboto Thin" panose="02000000000000000000" pitchFamily="2" charset="0"/>
                <a:ea typeface="Roboto Thin" panose="02000000000000000000" pitchFamily="2" charset="0"/>
              </a:rPr>
              <a:t>Ingame</a:t>
            </a:r>
          </a:p>
        </p:txBody>
      </p:sp>
      <p:pic>
        <p:nvPicPr>
          <p:cNvPr id="6" name="Grafik 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6F99EFA4-F940-4B94-B0BA-928F3340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54" y="180829"/>
            <a:ext cx="1653171" cy="9464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FF3698-21CA-4C72-8E53-019BBE69F67C}"/>
              </a:ext>
            </a:extLst>
          </p:cNvPr>
          <p:cNvSpPr txBox="1"/>
          <p:nvPr/>
        </p:nvSpPr>
        <p:spPr>
          <a:xfrm>
            <a:off x="5895976" y="2109788"/>
            <a:ext cx="1690687" cy="9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C0150C-56AD-493A-98C8-A940B919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36" y="810054"/>
            <a:ext cx="6348780" cy="4462316"/>
          </a:xfrm>
          <a:prstGeom prst="rect">
            <a:avLst/>
          </a:prstGeom>
        </p:spPr>
      </p:pic>
      <p:sp>
        <p:nvSpPr>
          <p:cNvPr id="17" name="TextBox 39">
            <a:extLst>
              <a:ext uri="{FF2B5EF4-FFF2-40B4-BE49-F238E27FC236}">
                <a16:creationId xmlns:a16="http://schemas.microsoft.com/office/drawing/2014/main" id="{5A50855E-8913-486D-AC6D-A5C17E601697}"/>
              </a:ext>
            </a:extLst>
          </p:cNvPr>
          <p:cNvSpPr txBox="1"/>
          <p:nvPr/>
        </p:nvSpPr>
        <p:spPr>
          <a:xfrm>
            <a:off x="5018926" y="219267"/>
            <a:ext cx="238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- The Battlefield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1925119-993A-4F61-9655-2B33E2E5B029}"/>
              </a:ext>
            </a:extLst>
          </p:cNvPr>
          <p:cNvGrpSpPr/>
          <p:nvPr/>
        </p:nvGrpSpPr>
        <p:grpSpPr>
          <a:xfrm>
            <a:off x="0" y="5359724"/>
            <a:ext cx="10080625" cy="276999"/>
            <a:chOff x="0" y="5359724"/>
            <a:chExt cx="10080625" cy="276999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9467E01-8F3E-4728-815A-5880B3B63B80}"/>
                </a:ext>
              </a:extLst>
            </p:cNvPr>
            <p:cNvGrpSpPr/>
            <p:nvPr/>
          </p:nvGrpSpPr>
          <p:grpSpPr>
            <a:xfrm>
              <a:off x="0" y="5359724"/>
              <a:ext cx="10080625" cy="276999"/>
              <a:chOff x="0" y="5393551"/>
              <a:chExt cx="10080625" cy="276999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C7DF383-B13F-46CF-B474-73A45B0209B4}"/>
                  </a:ext>
                </a:extLst>
              </p:cNvPr>
              <p:cNvSpPr txBox="1"/>
              <p:nvPr/>
            </p:nvSpPr>
            <p:spPr>
              <a:xfrm>
                <a:off x="0" y="5393551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01.07.2019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93D1BA6-FA73-4BC1-A00E-3A2214EA5E3C}"/>
                  </a:ext>
                </a:extLst>
              </p:cNvPr>
              <p:cNvSpPr txBox="1"/>
              <p:nvPr/>
            </p:nvSpPr>
            <p:spPr>
              <a:xfrm>
                <a:off x="7994971" y="5393551"/>
                <a:ext cx="208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Georg Siebert </a:t>
                </a:r>
                <a:r>
                  <a:rPr lang="de-DE" sz="1200" dirty="0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/ Juri </a:t>
                </a:r>
                <a:r>
                  <a:rPr lang="de-DE" sz="1200" dirty="0" err="1">
                    <a:solidFill>
                      <a:schemeClr val="bg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Lozowoj</a:t>
                </a:r>
                <a:endParaRPr lang="de-DE" sz="1200" dirty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90B0B6E-E467-4FC1-B802-A26C190D79F9}"/>
                </a:ext>
              </a:extLst>
            </p:cNvPr>
            <p:cNvSpPr txBox="1"/>
            <p:nvPr/>
          </p:nvSpPr>
          <p:spPr>
            <a:xfrm>
              <a:off x="4895988" y="5359724"/>
              <a:ext cx="369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14FA402B-B520-4FDD-923F-AAFA91390145}" type="slidenum">
                <a:rPr lang="de-DE" sz="1200" smtClean="0">
                  <a:solidFill>
                    <a:schemeClr val="bg1"/>
                  </a:solidFill>
                  <a:latin typeface="Roboto Thin" panose="02000000000000000000" pitchFamily="2" charset="0"/>
                  <a:ea typeface="Roboto Thin" panose="02000000000000000000" pitchFamily="2" charset="0"/>
                </a:rPr>
                <a:t>9</a:t>
              </a:fld>
              <a:endParaRPr lang="de-DE" sz="12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3C39FF47-26C5-4684-A5C0-46463D906072}"/>
              </a:ext>
            </a:extLst>
          </p:cNvPr>
          <p:cNvSpPr txBox="1"/>
          <p:nvPr/>
        </p:nvSpPr>
        <p:spPr>
          <a:xfrm>
            <a:off x="560974" y="2829518"/>
            <a:ext cx="5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IST</a:t>
            </a:r>
          </a:p>
        </p:txBody>
      </p:sp>
      <p:cxnSp>
        <p:nvCxnSpPr>
          <p:cNvPr id="44" name="Straight Connector 7">
            <a:extLst>
              <a:ext uri="{FF2B5EF4-FFF2-40B4-BE49-F238E27FC236}">
                <a16:creationId xmlns:a16="http://schemas.microsoft.com/office/drawing/2014/main" id="{64E21C84-D4CF-44A9-AD85-6BC99C8A69FE}"/>
              </a:ext>
            </a:extLst>
          </p:cNvPr>
          <p:cNvCxnSpPr>
            <a:cxnSpLocks/>
          </p:cNvCxnSpPr>
          <p:nvPr/>
        </p:nvCxnSpPr>
        <p:spPr>
          <a:xfrm>
            <a:off x="449831" y="3198850"/>
            <a:ext cx="753289" cy="0"/>
          </a:xfrm>
          <a:prstGeom prst="line">
            <a:avLst/>
          </a:prstGeom>
          <a:ln w="9525">
            <a:solidFill>
              <a:srgbClr val="03D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06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706</Words>
  <Application>Microsoft Office PowerPoint</Application>
  <PresentationFormat>Benutzerdefiniert</PresentationFormat>
  <Paragraphs>248</Paragraphs>
  <Slides>35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12</vt:i4>
      </vt:variant>
      <vt:variant>
        <vt:lpstr>Folientitel</vt:lpstr>
      </vt:variant>
      <vt:variant>
        <vt:i4>35</vt:i4>
      </vt:variant>
    </vt:vector>
  </HeadingPairs>
  <TitlesOfParts>
    <vt:vector size="57" baseType="lpstr">
      <vt:lpstr>Arial</vt:lpstr>
      <vt:lpstr>Calibri</vt:lpstr>
      <vt:lpstr>DejaVu Sans</vt:lpstr>
      <vt:lpstr>Roboto</vt:lpstr>
      <vt:lpstr>Roboto Black</vt:lpstr>
      <vt:lpstr>Roboto Light</vt:lpstr>
      <vt:lpstr>Roboto Thin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RBSG – Enhanced Wars</vt:lpstr>
      <vt:lpstr>Agenda</vt:lpstr>
      <vt:lpstr>Grundlage des Release</vt:lpstr>
      <vt:lpstr>Grundlage des Release</vt:lpstr>
      <vt:lpstr>Grundlage des Release</vt:lpstr>
      <vt:lpstr>Grundlage des Release</vt:lpstr>
      <vt:lpstr>Armeemanager</vt:lpstr>
      <vt:lpstr>Warteraum</vt:lpstr>
      <vt:lpstr>Ingame</vt:lpstr>
      <vt:lpstr>Lobby</vt:lpstr>
      <vt:lpstr>Armee-Editor</vt:lpstr>
      <vt:lpstr>Zeitaufwand</vt:lpstr>
      <vt:lpstr>Projektverlauf</vt:lpstr>
      <vt:lpstr>Sprint 3 - Sprintziel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3 - Projektverlauf</vt:lpstr>
      <vt:lpstr>Sprint 4 - Sprintziel</vt:lpstr>
      <vt:lpstr>Sprint 4 - Projektverlauf</vt:lpstr>
      <vt:lpstr>Sprint 4 - Projektverlauf</vt:lpstr>
      <vt:lpstr>Sprint 4 - Projektverlauf</vt:lpstr>
      <vt:lpstr>Technische Entscheidung</vt:lpstr>
      <vt:lpstr>Technische Entscheidung</vt:lpstr>
      <vt:lpstr>Technische Entscheidung</vt:lpstr>
      <vt:lpstr>Technische Entscheidung</vt:lpstr>
      <vt:lpstr>Lizenzen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Georg Siebert</cp:lastModifiedBy>
  <cp:revision>168</cp:revision>
  <dcterms:created xsi:type="dcterms:W3CDTF">2019-06-02T16:58:13Z</dcterms:created>
  <dcterms:modified xsi:type="dcterms:W3CDTF">2019-07-04T16:14:58Z</dcterms:modified>
  <dc:language>de-DE</dc:language>
</cp:coreProperties>
</file>