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5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238" autoAdjust="0"/>
  </p:normalViewPr>
  <p:slideViewPr>
    <p:cSldViewPr snapToGrid="0">
      <p:cViewPr varScale="1">
        <p:scale>
          <a:sx n="72" d="100"/>
          <a:sy n="72" d="100"/>
        </p:scale>
        <p:origin x="13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35A42-EABE-4628-B5AA-43987FBB3911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40622-5D28-447C-A8E5-2BD7AB756BA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53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Sehr geehrte Damen und Herren,</a:t>
            </a:r>
          </a:p>
          <a:p>
            <a:endParaRPr lang="de-DE" dirty="0"/>
          </a:p>
          <a:p>
            <a:r>
              <a:rPr lang="de-DE" dirty="0"/>
              <a:t>herzlich willkommen zu meiner Präsentation über die </a:t>
            </a:r>
            <a:r>
              <a:rPr lang="de-DE" dirty="0" err="1"/>
              <a:t>PoW</a:t>
            </a:r>
            <a:r>
              <a:rPr lang="de-DE" dirty="0"/>
              <a:t>-Technologie in der Blockchain. Heute werde ich Ihnen einen Einblick in die Funktionsweise dieser Technologie geben und wie sie dazu beiträgt, die Integrität </a:t>
            </a:r>
          </a:p>
          <a:p>
            <a:r>
              <a:rPr lang="de-DE" dirty="0"/>
              <a:t>und Sicherheit von Blockchain-Transaktionen zu gewährleisten.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40622-5D28-447C-A8E5-2BD7AB756B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7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38B37-09A7-AA67-C23B-0D409A861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30211"/>
            <a:ext cx="7524750" cy="1655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B2C686-42F7-4823-F8FE-D80BEA873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781300"/>
            <a:ext cx="68961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32E3C-F170-724B-6BAB-497F2B49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319-CCC8-4DCF-9A30-E0F3145C5A01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4906B8-D191-F25B-CFB6-1306D38D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7F709-421D-236C-C31E-2F68EB9A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E1F-63FE-4BE5-8EBC-814100BF0F2D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E7894A4-4C46-94CF-C47A-1F613A73CE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53550" y="0"/>
            <a:ext cx="2838450" cy="6858000"/>
          </a:xfrm>
          <a:solidFill>
            <a:srgbClr val="00B5AD"/>
          </a:solidFill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7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BF378-99B2-1B16-46F5-EA0D6364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F345D5-0BBB-363B-50CA-E647C315F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459573-54AF-EA83-ED54-1354F139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F5F9-5D73-4A93-B79E-EEE55360DE7D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54C78F-7BC3-0C52-143C-F7CE0626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068D1-BD07-09A4-59C5-1BDC90EE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E1F-63FE-4BE5-8EBC-814100BF0F2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1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82CCAF-E46A-0030-BB8A-EBF69AA98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45E815-68C7-FBB9-F220-F3C0E345F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AB4EB-49D9-F493-4A14-1E97345A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06F3-DAEC-4286-9ABA-C2D2B4C0DE12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930F9-4F92-B3A5-5D17-E9B79BBB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A127F1-EC3D-E8E9-93D1-8A542D56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E1F-63FE-4BE5-8EBC-814100BF0F2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84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87F96-F7CE-44F8-E0F1-E7DBDFF3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B539D-4570-2C6F-B0CB-7B7AED4DD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2D258C-8B74-AAAB-ED72-12021342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BD40-6364-41ED-8F23-67D4314CEC4E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FE33CB-7742-33E0-DDC2-F37DB248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A1441B-8DF8-BBD4-9D6A-20065D94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E1F-63FE-4BE5-8EBC-814100BF0F2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7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11468-645D-9288-7CF5-FD14584E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8A7F41-E7A2-E3C7-8D91-0EE7A3FDD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6A6918-47DA-A91B-59BB-B2AA65CD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32D-55AC-4E1F-94DE-FCF030A82EB8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C40B6A-2F95-7141-A8D6-8D7BF396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43E7EA-FF19-35C3-7AED-BCA56BBF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E1F-63FE-4BE5-8EBC-814100BF0F2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55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7F843-F3BA-6F30-DB51-8B49F51A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74B466-8369-57B4-0350-A02CD75FF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362A28-9D36-F55B-2EDA-7A17F916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9EB944-CFFF-D3F6-4D0D-B880E164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2B1A-FDE8-4B23-A085-6CD1A0914530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0BE1D0-37FB-8AED-B112-4525EE58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582354-D9BA-3569-7143-5E044AF8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E1F-63FE-4BE5-8EBC-814100BF0F2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10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A14ED-A0A5-852B-A1E6-769BE816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277F0E-43ED-D4E3-1906-206A2A9C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CA5F-0F59-4677-A1D4-7896DB38C52F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716687-6474-8778-E7C2-71E9AD8D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ADAE30-C9AA-684C-46A7-E580343D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E1F-63FE-4BE5-8EBC-814100BF0F2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8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6C313-FA75-8A10-31FF-D4896579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D37E2-89E7-514E-25AA-2D31311C5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57F8E3-54C2-8939-0E0F-6C9A1448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C46F-6682-40E6-929C-C5F9478C2F69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3A8F98-7C8B-ABDA-1097-341A28DD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BF75AC-0590-AF91-280A-BF114052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E1F-63FE-4BE5-8EBC-814100BF0F2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8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02CEF-DD34-5283-F41C-81517615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64"/>
            <a:ext cx="8197850" cy="188753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CD9AE-EA15-7B57-EEA3-2DA36BEB3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167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C2A41A-CBCA-08E5-0349-F9F3904F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C243-CD65-4451-8BB9-9FC6EBF29D8B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B6E22-1D8F-0864-FCBC-F0411B75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Z.Bougrine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E43A0-D9DC-4866-7B1A-E02C7702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381E1F-63FE-4BE5-8EBC-814100BF0F2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5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5A42F-0207-1675-1D75-51C7C9DC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5A2E6-6D20-2F1B-EED8-ADCEBA22A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1B20A2-468D-6D28-9CD9-89CEC13AC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06DAD0-F513-8ABC-1B9C-1875E49D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6B3A-EAD0-41BF-8314-99EA3C19D3EC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2B2EA9-647F-46BF-A295-A21F084B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032DBE-664F-DED8-1597-5BB77A99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E1F-63FE-4BE5-8EBC-814100BF0F2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6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663FB-18BC-4E00-DAD3-A510D33A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A4FA41-7A02-6806-46BA-AD45BBB72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F84CC-8DD8-8224-CE5B-7B71178E4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B25E05-7C13-5AAC-7A19-08744CEE6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D3C728-43B9-5C5B-3281-E81755ED8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20C099-3DC1-9524-B417-92AD3E01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AC3E-3C94-490D-8688-AC525FAAA536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C8DF5E-B125-AE88-D317-5C27BAFD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A9CA4E-89E8-A09A-EB40-030ED771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E1F-63FE-4BE5-8EBC-814100BF0F2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5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81B44-3480-3D7B-3123-1079DAE1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D537FC-E0B3-4435-9869-BC5A74BA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3B02-81CC-42D5-94D1-1C3554E9C4F1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5F63BE-2AF4-E0AC-C62E-D0C3DE34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D11C-14AA-5239-1CCA-446DBAD9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E1F-63FE-4BE5-8EBC-814100BF0F2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6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2433A8-2353-4399-F426-9C492BB2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4CC8-658C-4773-819A-7F753512F93B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96919B-4606-52ED-B980-13C2323A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19E65F-E338-9122-C5E6-95752F67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E1F-63FE-4BE5-8EBC-814100BF0F2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58548-7EAE-9896-DEC9-29B13048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33BDE-03D2-AA4F-76F8-91AE56F01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CA3F12-98C8-7346-3C6E-715D529A0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011148-D131-C5AE-B4D5-B9E2F898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9D76-5E97-42C0-AE82-01C4FB4DF093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A76DA3-30D4-4D7B-2878-4FF31ED0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076199-B07A-015B-313C-2EFDCF2A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E1F-63FE-4BE5-8EBC-814100BF0F2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7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94A5F-0E89-DC1A-9A23-6373ED3A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6EE2C4-E554-1B22-997B-491D25CBA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E7E3B6-75E6-A0F3-AB4E-745957CC2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6537C3-1C27-E073-0DAE-38E51668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FF77-8B04-4543-BAC4-5DADE688FCFA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849DD9-4C22-E9CA-971E-2EB60FD4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054BF8-DB29-7F8A-340B-5E6C991D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E1F-63FE-4BE5-8EBC-814100BF0F2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50A575-C04C-0F63-9800-E416BCFC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01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DA011F-F84E-66EC-85A6-0702AE5E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001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3EE2A-BE41-7678-D88C-40BD1D875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95A6F-5AAB-46A4-ACFE-81E4E8230CEC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6BD79B-19A7-93F5-0B8A-2B379F465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24400" y="63642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3F8EAFB-A1D2-B1AA-C1FC-A79E293DE871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343"/>
            <a:ext cx="543208" cy="1810693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6171B80-FD58-541E-1034-40D460A4D8DC}"/>
              </a:ext>
            </a:extLst>
          </p:cNvPr>
          <p:cNvSpPr txBox="1">
            <a:spLocks/>
          </p:cNvSpPr>
          <p:nvPr userDrawn="1"/>
        </p:nvSpPr>
        <p:spPr>
          <a:xfrm>
            <a:off x="9401174" y="0"/>
            <a:ext cx="2790825" cy="6858000"/>
          </a:xfrm>
          <a:prstGeom prst="rect">
            <a:avLst/>
          </a:prstGeom>
          <a:solidFill>
            <a:srgbClr val="00B5AD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CFFFC-5A7A-C698-401A-FA56EBBA6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1175" y="6181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1E1F-63FE-4BE5-8EBC-814100BF0F2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50" r:id="rId12"/>
    <p:sldLayoutId id="2147483651" r:id="rId13"/>
    <p:sldLayoutId id="2147483652" r:id="rId14"/>
    <p:sldLayoutId id="2147483660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FE6AC-C64A-BBD0-CBF5-FF863174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636" y="2213831"/>
            <a:ext cx="7879727" cy="832883"/>
          </a:xfrm>
        </p:spPr>
        <p:txBody>
          <a:bodyPr>
            <a:normAutofit/>
          </a:bodyPr>
          <a:lstStyle/>
          <a:p>
            <a:pPr algn="l"/>
            <a:r>
              <a:rPr lang="de-DE" sz="4800" b="1" strike="noStrike" baseline="0" dirty="0">
                <a:solidFill>
                  <a:srgbClr val="00B5AD"/>
                </a:solidFill>
              </a:rPr>
              <a:t>Blockchain</a:t>
            </a:r>
            <a:r>
              <a:rPr lang="de-DE" sz="4800" b="1" u="none" strike="noStrike" baseline="0" dirty="0">
                <a:solidFill>
                  <a:srgbClr val="00B5AD"/>
                </a:solidFill>
              </a:rPr>
              <a:t> - Technologie :</a:t>
            </a:r>
            <a:endParaRPr lang="de-DE" sz="4800" dirty="0">
              <a:solidFill>
                <a:srgbClr val="00B5AD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9FE71B-C865-288B-7592-96F957C4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0878" y="3379487"/>
            <a:ext cx="10515600" cy="832883"/>
          </a:xfrm>
        </p:spPr>
        <p:txBody>
          <a:bodyPr>
            <a:noAutofit/>
          </a:bodyPr>
          <a:lstStyle/>
          <a:p>
            <a:r>
              <a:rPr lang="de-DE" sz="4000" b="1" i="0" u="none" strike="noStrike" baseline="0" dirty="0">
                <a:latin typeface="Bahnschrift Light" panose="020B0502040204020203" pitchFamily="34" charset="0"/>
              </a:rPr>
              <a:t>Analyse</a:t>
            </a:r>
            <a:r>
              <a:rPr lang="de-DE" sz="4000" b="1" dirty="0">
                <a:latin typeface="Bahnschrift Light" panose="020B0502040204020203" pitchFamily="34" charset="0"/>
              </a:rPr>
              <a:t>  </a:t>
            </a:r>
            <a:r>
              <a:rPr lang="de-DE" sz="4000" b="1" i="0" u="none" strike="noStrike" baseline="0" dirty="0">
                <a:latin typeface="Bahnschrift Light" panose="020B0502040204020203" pitchFamily="34" charset="0"/>
              </a:rPr>
              <a:t>von Proof </a:t>
            </a:r>
            <a:r>
              <a:rPr lang="de-DE" sz="4000" b="1" i="0" u="none" strike="noStrike" baseline="0" dirty="0" err="1">
                <a:latin typeface="Bahnschrift Light" panose="020B0502040204020203" pitchFamily="34" charset="0"/>
              </a:rPr>
              <a:t>o</a:t>
            </a:r>
            <a:r>
              <a:rPr lang="de-DE" sz="4000" b="1" dirty="0" err="1">
                <a:latin typeface="Bahnschrift Light" panose="020B0502040204020203" pitchFamily="34" charset="0"/>
              </a:rPr>
              <a:t>f</a:t>
            </a:r>
            <a:r>
              <a:rPr lang="de-DE" sz="4000" b="1" dirty="0">
                <a:latin typeface="Bahnschrift Light" panose="020B0502040204020203" pitchFamily="34" charset="0"/>
              </a:rPr>
              <a:t> </a:t>
            </a:r>
            <a:r>
              <a:rPr lang="de-DE" sz="4000" b="1" i="0" u="none" strike="noStrike" baseline="0" dirty="0">
                <a:latin typeface="Bahnschrift Light" panose="020B0502040204020203" pitchFamily="34" charset="0"/>
              </a:rPr>
              <a:t>Work  </a:t>
            </a:r>
            <a:r>
              <a:rPr lang="de-DE" sz="4000" b="1" i="0" u="none" strike="noStrike" baseline="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(Bitcoin)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23D958-8DC1-4E70-5118-BA8B9EB3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72BF-478C-4782-92B2-BCC107961080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392DFE-0AB5-9689-1C44-5E17854D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31447F-5535-653E-6B69-BADB772F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E1F-63FE-4BE5-8EBC-814100BF0F2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amera.wav"/>
          </p:stSnd>
        </p:sndAc>
      </p:transition>
    </mc:Choice>
    <mc:Fallback xmlns="">
      <p:transition>
        <p:sndAc>
          <p:stSnd>
            <p:snd r:embed="rId4" name="camera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</Words>
  <Application>Microsoft Office PowerPoint</Application>
  <PresentationFormat>Breitbild</PresentationFormat>
  <Paragraphs>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Bahnschrift Light</vt:lpstr>
      <vt:lpstr>Calibri</vt:lpstr>
      <vt:lpstr>Calibri Light</vt:lpstr>
      <vt:lpstr>Office</vt:lpstr>
      <vt:lpstr>Blockchain - Technologie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zb7453s@ad.fh-aachen.de</dc:creator>
  <cp:lastModifiedBy>zb7453s@ad.fh-aachen.de</cp:lastModifiedBy>
  <cp:revision>344</cp:revision>
  <dcterms:created xsi:type="dcterms:W3CDTF">2023-04-01T10:01:51Z</dcterms:created>
  <dcterms:modified xsi:type="dcterms:W3CDTF">2023-04-14T10:30:10Z</dcterms:modified>
</cp:coreProperties>
</file>