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17.9.2013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104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17.9.2013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393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17.9.2013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728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17.9.2013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020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17.9.2013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327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17.9.2013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168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17.9.2013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644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17.9.2013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612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17.9.2013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657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17.9.2013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605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E87-4642-4280-AB80-3B2FC890DFE9}" type="datetimeFigureOut">
              <a:rPr lang="fi-FI" smtClean="0"/>
              <a:t>17.9.2013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997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BE87-4642-4280-AB80-3B2FC890DFE9}" type="datetimeFigureOut">
              <a:rPr lang="fi-FI" smtClean="0"/>
              <a:t>17.9.2013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E764A-7710-452D-A2EB-4B2E9239A0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83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i-FI" dirty="0" smtClean="0"/>
              <a:t>Gofore – </a:t>
            </a:r>
            <a:br>
              <a:rPr lang="fi-FI" dirty="0" smtClean="0"/>
            </a:br>
            <a:r>
              <a:rPr lang="fi-FI" dirty="0" smtClean="0"/>
              <a:t>Henkilöstön osaamisen hallinnan työkalu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TIE-13100 Tietotekniikan projektityö – Syksy 2013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70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Seuraavassa käymme läpi...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Kurssin käytännöt ja aikataulun</a:t>
            </a:r>
          </a:p>
          <a:p>
            <a:pPr marL="45720" indent="0">
              <a:buNone/>
            </a:pPr>
            <a:endParaRPr lang="fi-FI" dirty="0" smtClean="0"/>
          </a:p>
          <a:p>
            <a:r>
              <a:rPr lang="fi-FI" dirty="0" smtClean="0"/>
              <a:t>Valitut teknologiat ja ohjelmointikielet</a:t>
            </a:r>
          </a:p>
          <a:p>
            <a:pPr marL="45720" indent="0">
              <a:buNone/>
            </a:pPr>
            <a:endParaRPr lang="fi-FI" dirty="0" smtClean="0"/>
          </a:p>
          <a:p>
            <a:r>
              <a:rPr lang="fi-FI" dirty="0" smtClean="0"/>
              <a:t>Alustavan suunnitelman backendin tiedonjäsennyksestä</a:t>
            </a:r>
          </a:p>
          <a:p>
            <a:pPr marL="45720" indent="0">
              <a:buNone/>
            </a:pPr>
            <a:endParaRPr lang="fi-FI" dirty="0" smtClean="0"/>
          </a:p>
          <a:p>
            <a:r>
              <a:rPr lang="fi-FI" dirty="0" smtClean="0"/>
              <a:t>Hahmotelmia käyttöliittymästä sekä</a:t>
            </a:r>
          </a:p>
          <a:p>
            <a:pPr marL="45720" indent="0">
              <a:buNone/>
            </a:pPr>
            <a:endParaRPr lang="fi-FI" dirty="0" smtClean="0"/>
          </a:p>
          <a:p>
            <a:r>
              <a:rPr lang="fi-FI" dirty="0" smtClean="0"/>
              <a:t>Avoimet asiat ja heränneet kysymykset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10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Kurssin käytännöt ja aikataulu 1/2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 smtClean="0"/>
              <a:t>5 Sprintiä </a:t>
            </a:r>
          </a:p>
          <a:p>
            <a:endParaRPr lang="fi-FI" dirty="0" smtClean="0"/>
          </a:p>
          <a:p>
            <a:r>
              <a:rPr lang="fi-FI" dirty="0" smtClean="0"/>
              <a:t>Sprint 1 (9.9. – 13.10.):</a:t>
            </a:r>
          </a:p>
          <a:p>
            <a:pPr lvl="1"/>
            <a:r>
              <a:rPr lang="fi-FI" dirty="0" smtClean="0"/>
              <a:t>Määrittelyt, prototyyppi</a:t>
            </a:r>
          </a:p>
          <a:p>
            <a:pPr marL="320040" lvl="1" indent="0">
              <a:buNone/>
            </a:pPr>
            <a:endParaRPr lang="fi-FI" dirty="0" smtClean="0"/>
          </a:p>
          <a:p>
            <a:r>
              <a:rPr lang="fi-FI" dirty="0" smtClean="0"/>
              <a:t>Sprint 2 (14.10. – 10.11.):</a:t>
            </a:r>
          </a:p>
          <a:p>
            <a:pPr lvl="1"/>
            <a:r>
              <a:rPr lang="fi-FI" dirty="0" smtClean="0"/>
              <a:t>Implementointi, ensimmäiset toiminnallisuudet, välinäyttö</a:t>
            </a:r>
          </a:p>
          <a:p>
            <a:pPr marL="320040" lvl="1" indent="0">
              <a:buNone/>
            </a:pPr>
            <a:endParaRPr lang="fi-FI" dirty="0" smtClean="0"/>
          </a:p>
          <a:p>
            <a:r>
              <a:rPr lang="fi-FI" dirty="0" smtClean="0"/>
              <a:t>Sprint 3 (11.11. – 8.12.):</a:t>
            </a:r>
          </a:p>
          <a:p>
            <a:pPr lvl="1"/>
            <a:r>
              <a:rPr lang="fi-FI" dirty="0" smtClean="0"/>
              <a:t>Implementointi, koodin katselmointi, määrittelyjen päivitystä</a:t>
            </a:r>
          </a:p>
          <a:p>
            <a:pPr lvl="1"/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8355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Kurssin käytännöt ja aikataulu 2/2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Sprint 4 (9.12. – 26.1.):</a:t>
            </a:r>
          </a:p>
          <a:p>
            <a:pPr lvl="1"/>
            <a:r>
              <a:rPr lang="fi-FI" dirty="0"/>
              <a:t>Implementointi, testaus, tuotteen toimitus / tuotantoonvienti</a:t>
            </a:r>
          </a:p>
          <a:p>
            <a:pPr marL="45720" indent="0">
              <a:buNone/>
            </a:pPr>
            <a:endParaRPr lang="fi-FI" dirty="0" smtClean="0"/>
          </a:p>
          <a:p>
            <a:r>
              <a:rPr lang="fi-FI" dirty="0" smtClean="0"/>
              <a:t>Sprint 5 (27.1. – 14.2.):</a:t>
            </a:r>
          </a:p>
          <a:p>
            <a:pPr lvl="1"/>
            <a:r>
              <a:rPr lang="fi-FI" dirty="0" smtClean="0"/>
              <a:t>Loppunäyttö, viimeinen asiakastapaaminen, valmiin tuotteen demoaminen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43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Teknologiat ja ohjelmointikielet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2415381"/>
            <a:ext cx="4514850" cy="2895600"/>
          </a:xfrm>
        </p:spPr>
      </p:pic>
    </p:spTree>
    <p:extLst>
      <p:ext uri="{BB962C8B-B14F-4D97-AF65-F5344CB8AC3E}">
        <p14:creationId xmlns:p14="http://schemas.microsoft.com/office/powerpoint/2010/main" val="11602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1154097"/>
          </a:xfrm>
        </p:spPr>
        <p:txBody>
          <a:bodyPr>
            <a:normAutofit/>
          </a:bodyPr>
          <a:lstStyle/>
          <a:p>
            <a:r>
              <a:rPr lang="fi-FI" dirty="0" smtClean="0"/>
              <a:t>Backend – käsitteellinen malli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42" y="1700808"/>
            <a:ext cx="5788640" cy="4428219"/>
          </a:xfrm>
        </p:spPr>
      </p:pic>
    </p:spTree>
    <p:extLst>
      <p:ext uri="{BB962C8B-B14F-4D97-AF65-F5344CB8AC3E}">
        <p14:creationId xmlns:p14="http://schemas.microsoft.com/office/powerpoint/2010/main" val="3238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Käyttöliittymä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70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Määrittelyjen tarkennus / </a:t>
            </a:r>
            <a:br>
              <a:rPr lang="fi-FI" dirty="0" smtClean="0"/>
            </a:br>
            <a:r>
              <a:rPr lang="fi-FI" dirty="0" smtClean="0"/>
              <a:t>avoimet asiat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Muutoksia Goforen sivuilla tarjottuun vaatimusluetteloon?</a:t>
            </a:r>
          </a:p>
          <a:p>
            <a:r>
              <a:rPr lang="fi-FI" dirty="0" smtClean="0"/>
              <a:t>AgileZen lisenssit?</a:t>
            </a:r>
          </a:p>
          <a:p>
            <a:pPr marL="4572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618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136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Gofore –  Henkilöstön osaamisen hallinnan työkalu</vt:lpstr>
      <vt:lpstr>Seuraavassa käymme läpi...</vt:lpstr>
      <vt:lpstr>Kurssin käytännöt ja aikataulu 1/2</vt:lpstr>
      <vt:lpstr>Kurssin käytännöt ja aikataulu 2/2</vt:lpstr>
      <vt:lpstr>Teknologiat ja ohjelmointikielet</vt:lpstr>
      <vt:lpstr>Backend – käsitteellinen malli</vt:lpstr>
      <vt:lpstr>Käyttöliittymä</vt:lpstr>
      <vt:lpstr>Määrittelyjen tarkennus /  avoimet asiat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Gofore – Henkilöstön osaamisen hallinnan työkalu</dc:title>
  <dc:creator>zydec0</dc:creator>
  <cp:lastModifiedBy>zydec0</cp:lastModifiedBy>
  <cp:revision>7</cp:revision>
  <dcterms:created xsi:type="dcterms:W3CDTF">2013-09-16T17:28:37Z</dcterms:created>
  <dcterms:modified xsi:type="dcterms:W3CDTF">2013-09-17T04:27:47Z</dcterms:modified>
</cp:coreProperties>
</file>