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8"/>
    <p:restoredTop sz="94629"/>
  </p:normalViewPr>
  <p:slideViewPr>
    <p:cSldViewPr snapToGrid="0" snapToObjects="1" showGuides="1">
      <p:cViewPr>
        <p:scale>
          <a:sx n="97" d="100"/>
          <a:sy n="97" d="100"/>
        </p:scale>
        <p:origin x="480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21F1D-2050-064E-9C2D-DEC269700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D86D3A-40D8-AA4E-9477-7AA0CC7D1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F5E35-79AE-544D-9556-36C1550A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68AA9-C463-7448-B581-3640B4B6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E1EDE-5C82-1449-BF09-59A9BFBC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43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E0032-FFCF-7048-AEC2-F77EB363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A5D0A-A8B8-064B-8088-241DFBC7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35D76-C3CE-F649-A3AE-461FFBBC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E6FB1-8A48-894B-82A8-07769CA4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F7E6EF-007F-CA4A-B3AC-8096B35D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54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940F5F-649F-1D43-9D49-F3C55E0D3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053D0-237A-C44B-90E4-CEC10FCF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A6F66-0138-924A-B465-599EA995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0DF69-78E9-0147-BD96-2C67F9B3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68430-B1B6-9C45-A860-AC727259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68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70E16-2E1D-9541-8E23-4DAE7ADD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B68EE-D54B-1246-B7E0-9BCC5D55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A5C1C-57FF-E149-8649-132B735A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F8B54-2606-E84D-A67F-27C67520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C5823-0267-E94F-858E-3B51D14B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4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5E239-FB99-E247-BBE1-2A98ABA3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6EB15-5509-8941-993E-6F0FA378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AE2B0-CD3C-A940-8D65-F86CBEA2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832D8-E020-D142-ACAC-AA0C16F7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ECDC8-CE18-7F4C-A50E-92D3F171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59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6C609-CA6F-864F-BB6E-A6548ED9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F9254-DD0B-5D40-9571-B9ABA9026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49180-318A-6E4B-AD82-0D60FA130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9C761-AFC2-B648-B848-AA56FF60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9D5E3-C0AE-B54F-9931-5C3F743C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A7241-76DE-9045-A692-B17ED759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9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24692-581A-D243-8070-17C632D3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D1D4C-BB89-A943-92A1-0DF192A26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F791B-7CE6-6F46-A5B0-BF9E9F3A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20D0CC-8A84-9045-A0C2-311C88661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AF7EE4-DBCE-954A-805F-CE0E1AD4B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7909AE-6AC6-CD43-B9A7-1113853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56BB34-ED30-9D49-B169-04B23365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3BD29B-EAE0-1F46-844F-58F85CF3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89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213B9-41C8-B148-BBDE-5974CACF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EC369A-ADC2-004B-8A35-02C2498A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953C6D-D2BE-7A48-8411-347363D4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3823F-205D-F240-8B98-33897D61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04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88CA00-668F-7F48-8E6D-07147420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447657-1AB4-D04D-896C-48612264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D77A4-F8B9-2447-8EDD-5B01020F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84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720D-F1C5-EC46-83F7-4AC7919A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80B39-56D7-8A40-ADEB-3FF6ACB6B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7C01C6-000D-0E49-93FA-9C5ADDF07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EC9AB-675B-4544-855D-F5A0DA62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FFAFE-EE0B-6946-B764-E4BB793A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4A2B4-E8D0-7747-B8EA-EE9D2F75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10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1CD33-EC11-4C45-BDC8-906875B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1D88EC-EF7D-BA49-942E-AA702C8F1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71380-92DF-034B-AC95-73CB322BD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57DD20-485B-D44B-9DEA-3C2E38B8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F087E-EF75-1D42-AA8B-51AEE508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6E02A-B569-F340-87B2-80AD7680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14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71DC56-DCA8-9C4C-B891-0A502536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E9AAF-0233-AF49-BE67-7B1C84F6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5B74E-7DB7-2347-86FA-A6A00A7D8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1C04-77B1-1947-B77F-7A81BD4E3B52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68979-C11C-3A40-832E-6366811D3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6AB52-DCBB-004A-A5D1-7FBC30FF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429A-27D2-B141-AEA2-323155047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8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76C9F10-531D-9845-B6A0-7654E678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588373"/>
            <a:ext cx="7366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21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8C09371-86B6-2F42-8AEA-6F49004D5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1" t="1344" r="29490" b="86902"/>
          <a:stretch/>
        </p:blipFill>
        <p:spPr bwMode="auto">
          <a:xfrm>
            <a:off x="2380077" y="848138"/>
            <a:ext cx="4638261" cy="6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3F08E8-EC34-974C-AF3B-A668B84699CE}"/>
              </a:ext>
            </a:extLst>
          </p:cNvPr>
          <p:cNvSpPr txBox="1"/>
          <p:nvPr/>
        </p:nvSpPr>
        <p:spPr>
          <a:xfrm>
            <a:off x="299485" y="941984"/>
            <a:ext cx="175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第一段信息：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1F534-8106-A441-8894-EC6946DA0829}"/>
              </a:ext>
            </a:extLst>
          </p:cNvPr>
          <p:cNvSpPr txBox="1"/>
          <p:nvPr/>
        </p:nvSpPr>
        <p:spPr>
          <a:xfrm>
            <a:off x="299485" y="3198167"/>
            <a:ext cx="175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第二段信息：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1089DEC-7CB2-DA47-904C-96B287B38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" t="20774" r="35248" b="21894"/>
          <a:stretch/>
        </p:blipFill>
        <p:spPr bwMode="auto">
          <a:xfrm>
            <a:off x="2380077" y="2256055"/>
            <a:ext cx="3061252" cy="232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02E79C-E593-394A-8238-FDD83C8E4B38}"/>
              </a:ext>
            </a:extLst>
          </p:cNvPr>
          <p:cNvSpPr txBox="1"/>
          <p:nvPr/>
        </p:nvSpPr>
        <p:spPr>
          <a:xfrm>
            <a:off x="299485" y="5454351"/>
            <a:ext cx="175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第三段信息：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7F0DCE76-D4EB-6047-BD46-0DF821325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989" b="90575" l="9138" r="85172">
                        <a14:foregroundMark x1="9828" y1="85517" x2="9828" y2="85517"/>
                        <a14:foregroundMark x1="9310" y1="85977" x2="9310" y2="85977"/>
                        <a14:foregroundMark x1="82069" y1="84368" x2="82069" y2="84368"/>
                        <a14:foregroundMark x1="85172" y1="88506" x2="85172" y2="88506"/>
                        <a14:backgroundMark x1="73621" y1="91494" x2="73621" y2="91494"/>
                        <a14:backgroundMark x1="73621" y1="91494" x2="73621" y2="91494"/>
                        <a14:backgroundMark x1="75172" y1="91494" x2="75172" y2="91494"/>
                        <a14:backgroundMark x1="82069" y1="91494" x2="82069" y2="91494"/>
                        <a14:backgroundMark x1="82069" y1="91494" x2="82069" y2="91494"/>
                        <a14:backgroundMark x1="81379" y1="93333" x2="81379" y2="93333"/>
                        <a14:backgroundMark x1="81552" y1="93103" x2="81552" y2="93103"/>
                        <a14:backgroundMark x1="75000" y1="92874" x2="75000" y2="92874"/>
                        <a14:backgroundMark x1="73621" y1="92874" x2="73621" y2="92874"/>
                        <a14:backgroundMark x1="73103" y1="92644" x2="73103" y2="92644"/>
                        <a14:backgroundMark x1="78621" y1="92414" x2="78621" y2="92414"/>
                        <a14:backgroundMark x1="78793" y1="92184" x2="78793" y2="92184"/>
                        <a14:backgroundMark x1="79483" y1="92184" x2="79483" y2="92184"/>
                        <a14:backgroundMark x1="80172" y1="92184" x2="80172" y2="92184"/>
                        <a14:backgroundMark x1="80517" y1="92184" x2="80517" y2="92184"/>
                        <a14:backgroundMark x1="77414" y1="92184" x2="77414" y2="92184"/>
                        <a14:backgroundMark x1="76207" y1="92874" x2="76207" y2="92874"/>
                        <a14:backgroundMark x1="75862" y1="93103" x2="75862" y2="93103"/>
                        <a14:backgroundMark x1="76034" y1="92184" x2="76034" y2="92184"/>
                        <a14:backgroundMark x1="78793" y1="93793" x2="78793" y2="93793"/>
                        <a14:backgroundMark x1="80000" y1="93563" x2="80000" y2="93563"/>
                        <a14:backgroundMark x1="79138" y1="93793" x2="79138" y2="93793"/>
                        <a14:backgroundMark x1="78103" y1="93793" x2="78103" y2="93793"/>
                        <a14:backgroundMark x1="77931" y1="93793" x2="77931" y2="93793"/>
                        <a14:backgroundMark x1="66724" y1="81839" x2="66724" y2="81839"/>
                        <a14:backgroundMark x1="67069" y1="81839" x2="67069" y2="81839"/>
                        <a14:backgroundMark x1="68448" y1="81839" x2="68448" y2="81839"/>
                        <a14:backgroundMark x1="75862" y1="81839" x2="75862" y2="81839"/>
                        <a14:backgroundMark x1="76724" y1="81839" x2="76724" y2="81839"/>
                        <a14:backgroundMark x1="77586" y1="81839" x2="77586" y2="81839"/>
                        <a14:backgroundMark x1="78276" y1="81839" x2="78276" y2="81839"/>
                        <a14:backgroundMark x1="78966" y1="81839" x2="78966" y2="81839"/>
                        <a14:backgroundMark x1="79310" y1="81839" x2="81724" y2="82069"/>
                        <a14:backgroundMark x1="67931" y1="82069" x2="74310" y2="81609"/>
                        <a14:backgroundMark x1="74310" y1="81609" x2="75000" y2="81839"/>
                        <a14:backgroundMark x1="67069" y1="81839" x2="67759" y2="82069"/>
                        <a14:backgroundMark x1="83448" y1="92644" x2="83448" y2="92644"/>
                        <a14:backgroundMark x1="83448" y1="92184" x2="83448" y2="92184"/>
                        <a14:backgroundMark x1="84483" y1="92874" x2="84483" y2="92874"/>
                        <a14:backgroundMark x1="86552" y1="93103" x2="86552" y2="93103"/>
                        <a14:backgroundMark x1="86724" y1="91724" x2="86724" y2="91724"/>
                        <a14:backgroundMark x1="87241" y1="92874" x2="87241" y2="92874"/>
                        <a14:backgroundMark x1="82241" y1="93103" x2="82241" y2="931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60" t="82557" r="12219" b="8362"/>
          <a:stretch/>
        </p:blipFill>
        <p:spPr bwMode="auto">
          <a:xfrm>
            <a:off x="2380077" y="5336002"/>
            <a:ext cx="8195158" cy="6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1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12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Lyu Ni</dc:creator>
  <cp:lastModifiedBy>Lyu Ni</cp:lastModifiedBy>
  <cp:revision>1</cp:revision>
  <dcterms:created xsi:type="dcterms:W3CDTF">2024-07-18T13:49:39Z</dcterms:created>
  <dcterms:modified xsi:type="dcterms:W3CDTF">2024-07-21T13:44:26Z</dcterms:modified>
</cp:coreProperties>
</file>