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FF960-8024-417B-ADEB-9ED0B8D241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5F4D90-8397-4C4E-8B2C-3371FA2338CB}">
      <dgm:prSet/>
      <dgm:spPr/>
      <dgm:t>
        <a:bodyPr/>
        <a:lstStyle/>
        <a:p>
          <a:r>
            <a:rPr lang="en-US"/>
            <a:t>A(x) = {(x0,y0), (x1,y1), …, (xn-1, yn-1)} </a:t>
          </a:r>
        </a:p>
      </dgm:t>
    </dgm:pt>
    <dgm:pt modelId="{F4755567-B01C-41EC-BEC3-68201AA6ADFA}" type="parTrans" cxnId="{AFE23406-9C39-456D-A7DE-81636191D0C3}">
      <dgm:prSet/>
      <dgm:spPr/>
      <dgm:t>
        <a:bodyPr/>
        <a:lstStyle/>
        <a:p>
          <a:endParaRPr lang="en-US"/>
        </a:p>
      </dgm:t>
    </dgm:pt>
    <dgm:pt modelId="{D6A15945-D305-4D15-8789-7E7E2C6CBC5D}" type="sibTrans" cxnId="{AFE23406-9C39-456D-A7DE-81636191D0C3}">
      <dgm:prSet/>
      <dgm:spPr/>
      <dgm:t>
        <a:bodyPr/>
        <a:lstStyle/>
        <a:p>
          <a:endParaRPr lang="en-US"/>
        </a:p>
      </dgm:t>
    </dgm:pt>
    <dgm:pt modelId="{E160A2FF-AB40-4C09-A706-7A78794D8B95}">
      <dgm:prSet/>
      <dgm:spPr/>
      <dgm:t>
        <a:bodyPr/>
        <a:lstStyle/>
        <a:p>
          <a:r>
            <a:rPr lang="en-US"/>
            <a:t>such that:</a:t>
          </a:r>
        </a:p>
      </dgm:t>
    </dgm:pt>
    <dgm:pt modelId="{296A63BA-A6DC-4B5A-9E2B-D936F633FD76}" type="parTrans" cxnId="{6AE0DFFD-C0D8-43D4-A71E-4CFC091F82F7}">
      <dgm:prSet/>
      <dgm:spPr/>
      <dgm:t>
        <a:bodyPr/>
        <a:lstStyle/>
        <a:p>
          <a:endParaRPr lang="en-US"/>
        </a:p>
      </dgm:t>
    </dgm:pt>
    <dgm:pt modelId="{2A5DD401-D324-43B9-9AA8-61EE816D7912}" type="sibTrans" cxnId="{6AE0DFFD-C0D8-43D4-A71E-4CFC091F82F7}">
      <dgm:prSet/>
      <dgm:spPr/>
      <dgm:t>
        <a:bodyPr/>
        <a:lstStyle/>
        <a:p>
          <a:endParaRPr lang="en-US"/>
        </a:p>
      </dgm:t>
    </dgm:pt>
    <dgm:pt modelId="{D76BD3A1-3981-4C08-B223-A498443103D2}">
      <dgm:prSet/>
      <dgm:spPr/>
      <dgm:t>
        <a:bodyPr/>
        <a:lstStyle/>
        <a:p>
          <a:r>
            <a:rPr lang="en-US"/>
            <a:t>All x are distinct</a:t>
          </a:r>
        </a:p>
      </dgm:t>
    </dgm:pt>
    <dgm:pt modelId="{6A09E42E-68EB-481C-8EB9-D59F994B4701}" type="parTrans" cxnId="{2C97C256-B95F-47E6-BA6A-2564C940BE3A}">
      <dgm:prSet/>
      <dgm:spPr/>
      <dgm:t>
        <a:bodyPr/>
        <a:lstStyle/>
        <a:p>
          <a:endParaRPr lang="en-US"/>
        </a:p>
      </dgm:t>
    </dgm:pt>
    <dgm:pt modelId="{05393569-7BD0-4168-A103-60F340656AF4}" type="sibTrans" cxnId="{2C97C256-B95F-47E6-BA6A-2564C940BE3A}">
      <dgm:prSet/>
      <dgm:spPr/>
      <dgm:t>
        <a:bodyPr/>
        <a:lstStyle/>
        <a:p>
          <a:endParaRPr lang="en-US"/>
        </a:p>
      </dgm:t>
    </dgm:pt>
    <dgm:pt modelId="{1AA3345D-BECC-48D0-AC96-50D4B8D86A86}">
      <dgm:prSet/>
      <dgm:spPr/>
      <dgm:t>
        <a:bodyPr/>
        <a:lstStyle/>
        <a:p>
          <a:r>
            <a:rPr lang="en-US"/>
            <a:t>yk = A(xk) for k=0,1,…,n-1</a:t>
          </a:r>
        </a:p>
      </dgm:t>
    </dgm:pt>
    <dgm:pt modelId="{A57C0616-659C-48EC-BB9A-4DB505A10F23}" type="parTrans" cxnId="{4E69B2AB-D118-4990-91B5-FA927BBDB5A0}">
      <dgm:prSet/>
      <dgm:spPr/>
      <dgm:t>
        <a:bodyPr/>
        <a:lstStyle/>
        <a:p>
          <a:endParaRPr lang="en-US"/>
        </a:p>
      </dgm:t>
    </dgm:pt>
    <dgm:pt modelId="{E772333A-3BE5-448F-B5AE-982F740927EA}" type="sibTrans" cxnId="{4E69B2AB-D118-4990-91B5-FA927BBDB5A0}">
      <dgm:prSet/>
      <dgm:spPr/>
      <dgm:t>
        <a:bodyPr/>
        <a:lstStyle/>
        <a:p>
          <a:endParaRPr lang="en-US"/>
        </a:p>
      </dgm:t>
    </dgm:pt>
    <dgm:pt modelId="{7168AEE4-24AD-4241-894C-A75BE8EE256E}">
      <dgm:prSet/>
      <dgm:spPr/>
      <dgm:t>
        <a:bodyPr/>
        <a:lstStyle/>
        <a:p>
          <a:r>
            <a:rPr lang="en-US"/>
            <a:t>Conversion from coefficient form to point-value is inexpensive</a:t>
          </a:r>
        </a:p>
      </dgm:t>
    </dgm:pt>
    <dgm:pt modelId="{0F2D99D1-7298-4EF1-A245-67EEF0621996}" type="parTrans" cxnId="{A4937476-3231-48D4-AEDE-F834E6F5003C}">
      <dgm:prSet/>
      <dgm:spPr/>
      <dgm:t>
        <a:bodyPr/>
        <a:lstStyle/>
        <a:p>
          <a:endParaRPr lang="en-US"/>
        </a:p>
      </dgm:t>
    </dgm:pt>
    <dgm:pt modelId="{21FC5848-1E21-462E-82C4-B066A2A3043E}" type="sibTrans" cxnId="{A4937476-3231-48D4-AEDE-F834E6F5003C}">
      <dgm:prSet/>
      <dgm:spPr/>
      <dgm:t>
        <a:bodyPr/>
        <a:lstStyle/>
        <a:p>
          <a:endParaRPr lang="en-US"/>
        </a:p>
      </dgm:t>
    </dgm:pt>
    <dgm:pt modelId="{4ECAC97C-19A6-4202-A1B9-E6CC876CAA8C}">
      <dgm:prSet/>
      <dgm:spPr/>
      <dgm:t>
        <a:bodyPr/>
        <a:lstStyle/>
        <a:p>
          <a:r>
            <a:rPr lang="en-US"/>
            <a:t>Choose n points x0,x1,…xn-1 then evaluate at A(xk) for k=0,1,…,n-1</a:t>
          </a:r>
        </a:p>
      </dgm:t>
    </dgm:pt>
    <dgm:pt modelId="{4BECDCDA-112B-401A-BC6A-69CED3883F43}" type="parTrans" cxnId="{03A9AA0D-3F93-4998-A1CB-8A9A9711C64F}">
      <dgm:prSet/>
      <dgm:spPr/>
      <dgm:t>
        <a:bodyPr/>
        <a:lstStyle/>
        <a:p>
          <a:endParaRPr lang="en-US"/>
        </a:p>
      </dgm:t>
    </dgm:pt>
    <dgm:pt modelId="{414C0BF3-68FC-463A-ABCA-D343141484AA}" type="sibTrans" cxnId="{03A9AA0D-3F93-4998-A1CB-8A9A9711C64F}">
      <dgm:prSet/>
      <dgm:spPr/>
      <dgm:t>
        <a:bodyPr/>
        <a:lstStyle/>
        <a:p>
          <a:endParaRPr lang="en-US"/>
        </a:p>
      </dgm:t>
    </dgm:pt>
    <dgm:pt modelId="{8FB3F861-A9BD-4DDB-99DB-4D43C9D2DBF2}">
      <dgm:prSet/>
      <dgm:spPr/>
      <dgm:t>
        <a:bodyPr/>
        <a:lstStyle/>
        <a:p>
          <a:r>
            <a:rPr lang="en-US"/>
            <a:t>With Horner’s method, evaluation takes O(n^2)</a:t>
          </a:r>
        </a:p>
      </dgm:t>
    </dgm:pt>
    <dgm:pt modelId="{5E42D3ED-ED9F-4EE8-92C7-435B61875801}" type="parTrans" cxnId="{A34F7666-3B9D-4B96-86C9-77B676039E2A}">
      <dgm:prSet/>
      <dgm:spPr/>
      <dgm:t>
        <a:bodyPr/>
        <a:lstStyle/>
        <a:p>
          <a:endParaRPr lang="en-US"/>
        </a:p>
      </dgm:t>
    </dgm:pt>
    <dgm:pt modelId="{01014148-6F40-44D6-B09E-9F1A24A069A1}" type="sibTrans" cxnId="{A34F7666-3B9D-4B96-86C9-77B676039E2A}">
      <dgm:prSet/>
      <dgm:spPr/>
      <dgm:t>
        <a:bodyPr/>
        <a:lstStyle/>
        <a:p>
          <a:endParaRPr lang="en-US"/>
        </a:p>
      </dgm:t>
    </dgm:pt>
    <dgm:pt modelId="{9D1BB297-DD9D-4A83-8E99-B9144E328721}" type="pres">
      <dgm:prSet presAssocID="{EBFFF960-8024-417B-ADEB-9ED0B8D2411A}" presName="root" presStyleCnt="0">
        <dgm:presLayoutVars>
          <dgm:dir/>
          <dgm:resizeHandles val="exact"/>
        </dgm:presLayoutVars>
      </dgm:prSet>
      <dgm:spPr/>
    </dgm:pt>
    <dgm:pt modelId="{FFAB510B-3885-431A-A1C0-9B785B1B8023}" type="pres">
      <dgm:prSet presAssocID="{D05F4D90-8397-4C4E-8B2C-3371FA2338CB}" presName="compNode" presStyleCnt="0"/>
      <dgm:spPr/>
    </dgm:pt>
    <dgm:pt modelId="{1789F76B-725F-4343-8CFF-FA7CFCAD77F0}" type="pres">
      <dgm:prSet presAssocID="{D05F4D90-8397-4C4E-8B2C-3371FA2338CB}" presName="bgRect" presStyleLbl="bgShp" presStyleIdx="0" presStyleCnt="3"/>
      <dgm:spPr/>
    </dgm:pt>
    <dgm:pt modelId="{68F4761F-ECAB-44D2-A30A-81634B12E56E}" type="pres">
      <dgm:prSet presAssocID="{D05F4D90-8397-4C4E-8B2C-3371FA2338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5AD6BAFE-97AE-4246-A739-9702949C03A9}" type="pres">
      <dgm:prSet presAssocID="{D05F4D90-8397-4C4E-8B2C-3371FA2338CB}" presName="spaceRect" presStyleCnt="0"/>
      <dgm:spPr/>
    </dgm:pt>
    <dgm:pt modelId="{176D16F7-9CC0-4714-9A9C-BE2F50D7921A}" type="pres">
      <dgm:prSet presAssocID="{D05F4D90-8397-4C4E-8B2C-3371FA2338CB}" presName="parTx" presStyleLbl="revTx" presStyleIdx="0" presStyleCnt="5">
        <dgm:presLayoutVars>
          <dgm:chMax val="0"/>
          <dgm:chPref val="0"/>
        </dgm:presLayoutVars>
      </dgm:prSet>
      <dgm:spPr/>
    </dgm:pt>
    <dgm:pt modelId="{D0BDDF9A-4960-4662-B32F-45CB6B0E06DF}" type="pres">
      <dgm:prSet presAssocID="{D05F4D90-8397-4C4E-8B2C-3371FA2338CB}" presName="desTx" presStyleLbl="revTx" presStyleIdx="1" presStyleCnt="5">
        <dgm:presLayoutVars/>
      </dgm:prSet>
      <dgm:spPr/>
    </dgm:pt>
    <dgm:pt modelId="{8219957F-52E9-42B1-802A-F6FE12EA393E}" type="pres">
      <dgm:prSet presAssocID="{D6A15945-D305-4D15-8789-7E7E2C6CBC5D}" presName="sibTrans" presStyleCnt="0"/>
      <dgm:spPr/>
    </dgm:pt>
    <dgm:pt modelId="{1A0A164A-9F6E-4A00-935F-DE3E20AFE20D}" type="pres">
      <dgm:prSet presAssocID="{7168AEE4-24AD-4241-894C-A75BE8EE256E}" presName="compNode" presStyleCnt="0"/>
      <dgm:spPr/>
    </dgm:pt>
    <dgm:pt modelId="{1BF7061F-271A-447B-BBCA-72A6813E104C}" type="pres">
      <dgm:prSet presAssocID="{7168AEE4-24AD-4241-894C-A75BE8EE256E}" presName="bgRect" presStyleLbl="bgShp" presStyleIdx="1" presStyleCnt="3"/>
      <dgm:spPr/>
    </dgm:pt>
    <dgm:pt modelId="{23753C18-32AD-441E-83B8-02AEB8F44EBD}" type="pres">
      <dgm:prSet presAssocID="{7168AEE4-24AD-4241-894C-A75BE8EE25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 with solid fill"/>
        </a:ext>
      </dgm:extLst>
    </dgm:pt>
    <dgm:pt modelId="{BCD08DA0-D496-4CB8-ADAB-7963D00F7369}" type="pres">
      <dgm:prSet presAssocID="{7168AEE4-24AD-4241-894C-A75BE8EE256E}" presName="spaceRect" presStyleCnt="0"/>
      <dgm:spPr/>
    </dgm:pt>
    <dgm:pt modelId="{352093DD-6617-4744-AB46-E6AB1DFAB170}" type="pres">
      <dgm:prSet presAssocID="{7168AEE4-24AD-4241-894C-A75BE8EE256E}" presName="parTx" presStyleLbl="revTx" presStyleIdx="2" presStyleCnt="5">
        <dgm:presLayoutVars>
          <dgm:chMax val="0"/>
          <dgm:chPref val="0"/>
        </dgm:presLayoutVars>
      </dgm:prSet>
      <dgm:spPr/>
    </dgm:pt>
    <dgm:pt modelId="{E9E18643-CE79-44A9-AF50-DFE2DE50E308}" type="pres">
      <dgm:prSet presAssocID="{7168AEE4-24AD-4241-894C-A75BE8EE256E}" presName="desTx" presStyleLbl="revTx" presStyleIdx="3" presStyleCnt="5">
        <dgm:presLayoutVars/>
      </dgm:prSet>
      <dgm:spPr/>
    </dgm:pt>
    <dgm:pt modelId="{7B99A2EA-1A72-40ED-AD88-DCF1F5F35062}" type="pres">
      <dgm:prSet presAssocID="{21FC5848-1E21-462E-82C4-B066A2A3043E}" presName="sibTrans" presStyleCnt="0"/>
      <dgm:spPr/>
    </dgm:pt>
    <dgm:pt modelId="{79E9D28A-5A4A-4CFA-939E-8DF4BCD711AB}" type="pres">
      <dgm:prSet presAssocID="{8FB3F861-A9BD-4DDB-99DB-4D43C9D2DBF2}" presName="compNode" presStyleCnt="0"/>
      <dgm:spPr/>
    </dgm:pt>
    <dgm:pt modelId="{9D0AD82F-B2A5-4228-9883-097DAB0D00D8}" type="pres">
      <dgm:prSet presAssocID="{8FB3F861-A9BD-4DDB-99DB-4D43C9D2DBF2}" presName="bgRect" presStyleLbl="bgShp" presStyleIdx="2" presStyleCnt="3"/>
      <dgm:spPr/>
    </dgm:pt>
    <dgm:pt modelId="{A63F9C81-75F3-486E-9539-67551CAF9B78}" type="pres">
      <dgm:prSet presAssocID="{8FB3F861-A9BD-4DDB-99DB-4D43C9D2DB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325E7255-C076-43F5-820C-47999D46BB79}" type="pres">
      <dgm:prSet presAssocID="{8FB3F861-A9BD-4DDB-99DB-4D43C9D2DBF2}" presName="spaceRect" presStyleCnt="0"/>
      <dgm:spPr/>
    </dgm:pt>
    <dgm:pt modelId="{0CC6D53A-395D-4D98-9C66-1618E529853E}" type="pres">
      <dgm:prSet presAssocID="{8FB3F861-A9BD-4DDB-99DB-4D43C9D2DB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FE23406-9C39-456D-A7DE-81636191D0C3}" srcId="{EBFFF960-8024-417B-ADEB-9ED0B8D2411A}" destId="{D05F4D90-8397-4C4E-8B2C-3371FA2338CB}" srcOrd="0" destOrd="0" parTransId="{F4755567-B01C-41EC-BEC3-68201AA6ADFA}" sibTransId="{D6A15945-D305-4D15-8789-7E7E2C6CBC5D}"/>
    <dgm:cxn modelId="{03A9AA0D-3F93-4998-A1CB-8A9A9711C64F}" srcId="{7168AEE4-24AD-4241-894C-A75BE8EE256E}" destId="{4ECAC97C-19A6-4202-A1B9-E6CC876CAA8C}" srcOrd="0" destOrd="0" parTransId="{4BECDCDA-112B-401A-BC6A-69CED3883F43}" sibTransId="{414C0BF3-68FC-463A-ABCA-D343141484AA}"/>
    <dgm:cxn modelId="{DF3EBB11-FED6-4F5E-AB89-0E737A548AA0}" type="presOf" srcId="{EBFFF960-8024-417B-ADEB-9ED0B8D2411A}" destId="{9D1BB297-DD9D-4A83-8E99-B9144E328721}" srcOrd="0" destOrd="0" presId="urn:microsoft.com/office/officeart/2018/2/layout/IconVerticalSolidList"/>
    <dgm:cxn modelId="{A5C8DA18-A1F3-4172-B56D-92CC071CDC2C}" type="presOf" srcId="{8FB3F861-A9BD-4DDB-99DB-4D43C9D2DBF2}" destId="{0CC6D53A-395D-4D98-9C66-1618E529853E}" srcOrd="0" destOrd="0" presId="urn:microsoft.com/office/officeart/2018/2/layout/IconVerticalSolidList"/>
    <dgm:cxn modelId="{13FB3B26-F049-43BD-AD42-8CDB86147A46}" type="presOf" srcId="{1AA3345D-BECC-48D0-AC96-50D4B8D86A86}" destId="{D0BDDF9A-4960-4662-B32F-45CB6B0E06DF}" srcOrd="0" destOrd="2" presId="urn:microsoft.com/office/officeart/2018/2/layout/IconVerticalSolidList"/>
    <dgm:cxn modelId="{A34F7666-3B9D-4B96-86C9-77B676039E2A}" srcId="{EBFFF960-8024-417B-ADEB-9ED0B8D2411A}" destId="{8FB3F861-A9BD-4DDB-99DB-4D43C9D2DBF2}" srcOrd="2" destOrd="0" parTransId="{5E42D3ED-ED9F-4EE8-92C7-435B61875801}" sibTransId="{01014148-6F40-44D6-B09E-9F1A24A069A1}"/>
    <dgm:cxn modelId="{A4937476-3231-48D4-AEDE-F834E6F5003C}" srcId="{EBFFF960-8024-417B-ADEB-9ED0B8D2411A}" destId="{7168AEE4-24AD-4241-894C-A75BE8EE256E}" srcOrd="1" destOrd="0" parTransId="{0F2D99D1-7298-4EF1-A245-67EEF0621996}" sibTransId="{21FC5848-1E21-462E-82C4-B066A2A3043E}"/>
    <dgm:cxn modelId="{2C97C256-B95F-47E6-BA6A-2564C940BE3A}" srcId="{E160A2FF-AB40-4C09-A706-7A78794D8B95}" destId="{D76BD3A1-3981-4C08-B223-A498443103D2}" srcOrd="0" destOrd="0" parTransId="{6A09E42E-68EB-481C-8EB9-D59F994B4701}" sibTransId="{05393569-7BD0-4168-A103-60F340656AF4}"/>
    <dgm:cxn modelId="{6BBB577E-9250-47FB-AC32-C5BEEB7A5207}" type="presOf" srcId="{4ECAC97C-19A6-4202-A1B9-E6CC876CAA8C}" destId="{E9E18643-CE79-44A9-AF50-DFE2DE50E308}" srcOrd="0" destOrd="0" presId="urn:microsoft.com/office/officeart/2018/2/layout/IconVerticalSolidList"/>
    <dgm:cxn modelId="{C5F58C96-A308-48A8-8AD1-3583211F9BD3}" type="presOf" srcId="{E160A2FF-AB40-4C09-A706-7A78794D8B95}" destId="{D0BDDF9A-4960-4662-B32F-45CB6B0E06DF}" srcOrd="0" destOrd="0" presId="urn:microsoft.com/office/officeart/2018/2/layout/IconVerticalSolidList"/>
    <dgm:cxn modelId="{7BA476A5-D96B-49D5-A486-8C4211204619}" type="presOf" srcId="{D05F4D90-8397-4C4E-8B2C-3371FA2338CB}" destId="{176D16F7-9CC0-4714-9A9C-BE2F50D7921A}" srcOrd="0" destOrd="0" presId="urn:microsoft.com/office/officeart/2018/2/layout/IconVerticalSolidList"/>
    <dgm:cxn modelId="{FD2A50A6-7890-41A1-A612-FB21374DD7B0}" type="presOf" srcId="{7168AEE4-24AD-4241-894C-A75BE8EE256E}" destId="{352093DD-6617-4744-AB46-E6AB1DFAB170}" srcOrd="0" destOrd="0" presId="urn:microsoft.com/office/officeart/2018/2/layout/IconVerticalSolidList"/>
    <dgm:cxn modelId="{4E69B2AB-D118-4990-91B5-FA927BBDB5A0}" srcId="{E160A2FF-AB40-4C09-A706-7A78794D8B95}" destId="{1AA3345D-BECC-48D0-AC96-50D4B8D86A86}" srcOrd="1" destOrd="0" parTransId="{A57C0616-659C-48EC-BB9A-4DB505A10F23}" sibTransId="{E772333A-3BE5-448F-B5AE-982F740927EA}"/>
    <dgm:cxn modelId="{3EB80EFB-65AD-4BAD-8F12-AA758C688FA0}" type="presOf" srcId="{D76BD3A1-3981-4C08-B223-A498443103D2}" destId="{D0BDDF9A-4960-4662-B32F-45CB6B0E06DF}" srcOrd="0" destOrd="1" presId="urn:microsoft.com/office/officeart/2018/2/layout/IconVerticalSolidList"/>
    <dgm:cxn modelId="{6AE0DFFD-C0D8-43D4-A71E-4CFC091F82F7}" srcId="{D05F4D90-8397-4C4E-8B2C-3371FA2338CB}" destId="{E160A2FF-AB40-4C09-A706-7A78794D8B95}" srcOrd="0" destOrd="0" parTransId="{296A63BA-A6DC-4B5A-9E2B-D936F633FD76}" sibTransId="{2A5DD401-D324-43B9-9AA8-61EE816D7912}"/>
    <dgm:cxn modelId="{A8D17497-ADBC-4424-9BED-0B5571D24D51}" type="presParOf" srcId="{9D1BB297-DD9D-4A83-8E99-B9144E328721}" destId="{FFAB510B-3885-431A-A1C0-9B785B1B8023}" srcOrd="0" destOrd="0" presId="urn:microsoft.com/office/officeart/2018/2/layout/IconVerticalSolidList"/>
    <dgm:cxn modelId="{3C33CD71-17F5-4F24-9E68-3FC7FCD1091C}" type="presParOf" srcId="{FFAB510B-3885-431A-A1C0-9B785B1B8023}" destId="{1789F76B-725F-4343-8CFF-FA7CFCAD77F0}" srcOrd="0" destOrd="0" presId="urn:microsoft.com/office/officeart/2018/2/layout/IconVerticalSolidList"/>
    <dgm:cxn modelId="{1477D5C0-6EE5-457C-90AF-1B0D504B7454}" type="presParOf" srcId="{FFAB510B-3885-431A-A1C0-9B785B1B8023}" destId="{68F4761F-ECAB-44D2-A30A-81634B12E56E}" srcOrd="1" destOrd="0" presId="urn:microsoft.com/office/officeart/2018/2/layout/IconVerticalSolidList"/>
    <dgm:cxn modelId="{6C6BC84F-BEF3-43EE-AA6A-28028AC4F325}" type="presParOf" srcId="{FFAB510B-3885-431A-A1C0-9B785B1B8023}" destId="{5AD6BAFE-97AE-4246-A739-9702949C03A9}" srcOrd="2" destOrd="0" presId="urn:microsoft.com/office/officeart/2018/2/layout/IconVerticalSolidList"/>
    <dgm:cxn modelId="{6C47419D-BD30-45DF-BEEE-904647BB42F2}" type="presParOf" srcId="{FFAB510B-3885-431A-A1C0-9B785B1B8023}" destId="{176D16F7-9CC0-4714-9A9C-BE2F50D7921A}" srcOrd="3" destOrd="0" presId="urn:microsoft.com/office/officeart/2018/2/layout/IconVerticalSolidList"/>
    <dgm:cxn modelId="{0CA832CE-61D6-48E9-8AA7-F704905AD4DF}" type="presParOf" srcId="{FFAB510B-3885-431A-A1C0-9B785B1B8023}" destId="{D0BDDF9A-4960-4662-B32F-45CB6B0E06DF}" srcOrd="4" destOrd="0" presId="urn:microsoft.com/office/officeart/2018/2/layout/IconVerticalSolidList"/>
    <dgm:cxn modelId="{F3D84E8E-3994-4DB8-926A-3A87DE451ED3}" type="presParOf" srcId="{9D1BB297-DD9D-4A83-8E99-B9144E328721}" destId="{8219957F-52E9-42B1-802A-F6FE12EA393E}" srcOrd="1" destOrd="0" presId="urn:microsoft.com/office/officeart/2018/2/layout/IconVerticalSolidList"/>
    <dgm:cxn modelId="{BB6325C0-4E0A-42D9-9C4F-FE058247D699}" type="presParOf" srcId="{9D1BB297-DD9D-4A83-8E99-B9144E328721}" destId="{1A0A164A-9F6E-4A00-935F-DE3E20AFE20D}" srcOrd="2" destOrd="0" presId="urn:microsoft.com/office/officeart/2018/2/layout/IconVerticalSolidList"/>
    <dgm:cxn modelId="{D428DC5C-7AF5-4B9C-BB40-E16A7D394C0A}" type="presParOf" srcId="{1A0A164A-9F6E-4A00-935F-DE3E20AFE20D}" destId="{1BF7061F-271A-447B-BBCA-72A6813E104C}" srcOrd="0" destOrd="0" presId="urn:microsoft.com/office/officeart/2018/2/layout/IconVerticalSolidList"/>
    <dgm:cxn modelId="{C9613133-322C-4D20-8253-1AAB184609B4}" type="presParOf" srcId="{1A0A164A-9F6E-4A00-935F-DE3E20AFE20D}" destId="{23753C18-32AD-441E-83B8-02AEB8F44EBD}" srcOrd="1" destOrd="0" presId="urn:microsoft.com/office/officeart/2018/2/layout/IconVerticalSolidList"/>
    <dgm:cxn modelId="{730E7308-E4D4-4F80-9AE0-606A97F4ACFD}" type="presParOf" srcId="{1A0A164A-9F6E-4A00-935F-DE3E20AFE20D}" destId="{BCD08DA0-D496-4CB8-ADAB-7963D00F7369}" srcOrd="2" destOrd="0" presId="urn:microsoft.com/office/officeart/2018/2/layout/IconVerticalSolidList"/>
    <dgm:cxn modelId="{9E351A37-51FB-4777-B1B0-F93013175D8F}" type="presParOf" srcId="{1A0A164A-9F6E-4A00-935F-DE3E20AFE20D}" destId="{352093DD-6617-4744-AB46-E6AB1DFAB170}" srcOrd="3" destOrd="0" presId="urn:microsoft.com/office/officeart/2018/2/layout/IconVerticalSolidList"/>
    <dgm:cxn modelId="{BDD2291F-9535-4DC8-A4F1-4CCB80FF870C}" type="presParOf" srcId="{1A0A164A-9F6E-4A00-935F-DE3E20AFE20D}" destId="{E9E18643-CE79-44A9-AF50-DFE2DE50E308}" srcOrd="4" destOrd="0" presId="urn:microsoft.com/office/officeart/2018/2/layout/IconVerticalSolidList"/>
    <dgm:cxn modelId="{393A3E7D-04D1-470C-B836-E1F97208F971}" type="presParOf" srcId="{9D1BB297-DD9D-4A83-8E99-B9144E328721}" destId="{7B99A2EA-1A72-40ED-AD88-DCF1F5F35062}" srcOrd="3" destOrd="0" presId="urn:microsoft.com/office/officeart/2018/2/layout/IconVerticalSolidList"/>
    <dgm:cxn modelId="{884DD9D0-8AD3-4F6F-A174-496A824CA8F3}" type="presParOf" srcId="{9D1BB297-DD9D-4A83-8E99-B9144E328721}" destId="{79E9D28A-5A4A-4CFA-939E-8DF4BCD711AB}" srcOrd="4" destOrd="0" presId="urn:microsoft.com/office/officeart/2018/2/layout/IconVerticalSolidList"/>
    <dgm:cxn modelId="{0FA45BF2-3105-401A-AA95-C82ACE6F81AB}" type="presParOf" srcId="{79E9D28A-5A4A-4CFA-939E-8DF4BCD711AB}" destId="{9D0AD82F-B2A5-4228-9883-097DAB0D00D8}" srcOrd="0" destOrd="0" presId="urn:microsoft.com/office/officeart/2018/2/layout/IconVerticalSolidList"/>
    <dgm:cxn modelId="{A01924B9-39E4-4963-87CC-87D949B4CE65}" type="presParOf" srcId="{79E9D28A-5A4A-4CFA-939E-8DF4BCD711AB}" destId="{A63F9C81-75F3-486E-9539-67551CAF9B78}" srcOrd="1" destOrd="0" presId="urn:microsoft.com/office/officeart/2018/2/layout/IconVerticalSolidList"/>
    <dgm:cxn modelId="{76D7641F-87CD-44C1-8066-F697DE281DF1}" type="presParOf" srcId="{79E9D28A-5A4A-4CFA-939E-8DF4BCD711AB}" destId="{325E7255-C076-43F5-820C-47999D46BB79}" srcOrd="2" destOrd="0" presId="urn:microsoft.com/office/officeart/2018/2/layout/IconVerticalSolidList"/>
    <dgm:cxn modelId="{DA46B27D-8C3F-49F2-A230-59C99C3093C4}" type="presParOf" srcId="{79E9D28A-5A4A-4CFA-939E-8DF4BCD711AB}" destId="{0CC6D53A-395D-4D98-9C66-1618E52985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01AF9E-C9D1-469C-B2F4-446B7CA761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208282-E9F3-4357-9951-FC5919146C39}">
      <dgm:prSet/>
      <dgm:spPr/>
      <dgm:t>
        <a:bodyPr/>
        <a:lstStyle/>
        <a:p>
          <a:r>
            <a:rPr lang="en-US" baseline="0"/>
            <a:t>***Effective choice of points xk allows for computation in O(n logn)***</a:t>
          </a:r>
          <a:endParaRPr lang="en-US"/>
        </a:p>
      </dgm:t>
    </dgm:pt>
    <dgm:pt modelId="{2324F5DB-F206-4A5D-A63D-EB272AA4AC24}" type="parTrans" cxnId="{852EBB2E-7EFD-4DD8-BB31-5F43C43A7908}">
      <dgm:prSet/>
      <dgm:spPr/>
      <dgm:t>
        <a:bodyPr/>
        <a:lstStyle/>
        <a:p>
          <a:endParaRPr lang="en-US"/>
        </a:p>
      </dgm:t>
    </dgm:pt>
    <dgm:pt modelId="{EAF6E5D3-22DC-41F5-9CA8-977CF4F1BB13}" type="sibTrans" cxnId="{852EBB2E-7EFD-4DD8-BB31-5F43C43A7908}">
      <dgm:prSet/>
      <dgm:spPr/>
      <dgm:t>
        <a:bodyPr/>
        <a:lstStyle/>
        <a:p>
          <a:endParaRPr lang="en-US"/>
        </a:p>
      </dgm:t>
    </dgm:pt>
    <dgm:pt modelId="{D60ABDCA-DF18-4E70-BBDD-F6A9FCD39FA4}">
      <dgm:prSet/>
      <dgm:spPr/>
      <dgm:t>
        <a:bodyPr/>
        <a:lstStyle/>
        <a:p>
          <a:r>
            <a:rPr lang="en-US" baseline="0"/>
            <a:t>Inverse of evaluation, interpolation, always yields a unique polynomial</a:t>
          </a:r>
          <a:endParaRPr lang="en-US"/>
        </a:p>
      </dgm:t>
    </dgm:pt>
    <dgm:pt modelId="{F6BC9B6D-26BB-4E93-8426-EE555610B463}" type="parTrans" cxnId="{BAED5312-BDDD-4592-A3A3-C2DE4F2727EC}">
      <dgm:prSet/>
      <dgm:spPr/>
      <dgm:t>
        <a:bodyPr/>
        <a:lstStyle/>
        <a:p>
          <a:endParaRPr lang="en-US"/>
        </a:p>
      </dgm:t>
    </dgm:pt>
    <dgm:pt modelId="{5F37CF6C-4E90-423C-B161-5DA521E3DDBF}" type="sibTrans" cxnId="{BAED5312-BDDD-4592-A3A3-C2DE4F2727EC}">
      <dgm:prSet/>
      <dgm:spPr/>
      <dgm:t>
        <a:bodyPr/>
        <a:lstStyle/>
        <a:p>
          <a:endParaRPr lang="en-US"/>
        </a:p>
      </dgm:t>
    </dgm:pt>
    <dgm:pt modelId="{E357C5E3-4A10-49BA-A72C-6629DA6D4A6B}">
      <dgm:prSet/>
      <dgm:spPr/>
      <dgm:t>
        <a:bodyPr/>
        <a:lstStyle/>
        <a:p>
          <a:r>
            <a:rPr lang="en-US" baseline="0"/>
            <a:t>Can be done in O(n^2) time using Lagrane’s formula</a:t>
          </a:r>
          <a:endParaRPr lang="en-US"/>
        </a:p>
      </dgm:t>
    </dgm:pt>
    <dgm:pt modelId="{512CC7D5-0073-409F-AC98-640B4CA8BB99}" type="parTrans" cxnId="{C9185F12-9233-43C7-B3A1-A1308A159A68}">
      <dgm:prSet/>
      <dgm:spPr/>
      <dgm:t>
        <a:bodyPr/>
        <a:lstStyle/>
        <a:p>
          <a:endParaRPr lang="en-US"/>
        </a:p>
      </dgm:t>
    </dgm:pt>
    <dgm:pt modelId="{07FEF7AC-AD13-4CE0-ABD2-CA01BDCAE460}" type="sibTrans" cxnId="{C9185F12-9233-43C7-B3A1-A1308A159A68}">
      <dgm:prSet/>
      <dgm:spPr/>
      <dgm:t>
        <a:bodyPr/>
        <a:lstStyle/>
        <a:p>
          <a:endParaRPr lang="en-US"/>
        </a:p>
      </dgm:t>
    </dgm:pt>
    <dgm:pt modelId="{864CF93C-3DDB-41C4-BECE-763ED699EFD9}">
      <dgm:prSet/>
      <dgm:spPr/>
      <dgm:t>
        <a:bodyPr/>
        <a:lstStyle/>
        <a:p>
          <a:r>
            <a:rPr lang="en-US" baseline="0" dirty="0"/>
            <a:t>Addition is still O(n):</a:t>
          </a:r>
          <a:endParaRPr lang="en-US" dirty="0"/>
        </a:p>
      </dgm:t>
    </dgm:pt>
    <dgm:pt modelId="{6CF33398-F49A-4BEB-8882-C3ABFC4C2F18}" type="parTrans" cxnId="{F50073B6-F024-42A5-8509-3F346EC0B438}">
      <dgm:prSet/>
      <dgm:spPr/>
      <dgm:t>
        <a:bodyPr/>
        <a:lstStyle/>
        <a:p>
          <a:endParaRPr lang="en-US"/>
        </a:p>
      </dgm:t>
    </dgm:pt>
    <dgm:pt modelId="{F6841C09-B9FA-4FA8-8E41-25981240C5D1}" type="sibTrans" cxnId="{F50073B6-F024-42A5-8509-3F346EC0B438}">
      <dgm:prSet/>
      <dgm:spPr/>
      <dgm:t>
        <a:bodyPr/>
        <a:lstStyle/>
        <a:p>
          <a:endParaRPr lang="en-US"/>
        </a:p>
      </dgm:t>
    </dgm:pt>
    <dgm:pt modelId="{7F28DA48-E824-474F-8B1F-BB02672B939A}">
      <dgm:prSet/>
      <dgm:spPr/>
      <dgm:t>
        <a:bodyPr/>
        <a:lstStyle/>
        <a:p>
          <a:r>
            <a:rPr lang="en-US" baseline="0"/>
            <a:t>ck = ak + bk</a:t>
          </a:r>
          <a:endParaRPr lang="en-US"/>
        </a:p>
      </dgm:t>
    </dgm:pt>
    <dgm:pt modelId="{00866590-12D3-4D67-9262-B465439CCA7C}" type="parTrans" cxnId="{12C77540-A2D8-48F3-A4C5-D89CCF2E544C}">
      <dgm:prSet/>
      <dgm:spPr/>
      <dgm:t>
        <a:bodyPr/>
        <a:lstStyle/>
        <a:p>
          <a:endParaRPr lang="en-US"/>
        </a:p>
      </dgm:t>
    </dgm:pt>
    <dgm:pt modelId="{920DAC63-ECF8-437C-8E82-21203ACA4414}" type="sibTrans" cxnId="{12C77540-A2D8-48F3-A4C5-D89CCF2E544C}">
      <dgm:prSet/>
      <dgm:spPr/>
      <dgm:t>
        <a:bodyPr/>
        <a:lstStyle/>
        <a:p>
          <a:endParaRPr lang="en-US"/>
        </a:p>
      </dgm:t>
    </dgm:pt>
    <dgm:pt modelId="{429A4693-42BC-4863-880C-7D12601DD64A}">
      <dgm:prSet/>
      <dgm:spPr/>
      <dgm:t>
        <a:bodyPr/>
        <a:lstStyle/>
        <a:p>
          <a:r>
            <a:rPr lang="en-US" baseline="0" dirty="0"/>
            <a:t>Multiplication is now O(n)*:</a:t>
          </a:r>
          <a:endParaRPr lang="en-US" dirty="0"/>
        </a:p>
      </dgm:t>
    </dgm:pt>
    <dgm:pt modelId="{73393F42-09BE-4541-82C6-45136192A91D}" type="parTrans" cxnId="{2B4B42F1-6191-4991-81F5-5E58DF803AD1}">
      <dgm:prSet/>
      <dgm:spPr/>
      <dgm:t>
        <a:bodyPr/>
        <a:lstStyle/>
        <a:p>
          <a:endParaRPr lang="en-US"/>
        </a:p>
      </dgm:t>
    </dgm:pt>
    <dgm:pt modelId="{B9E6FEA7-4A40-4E70-805F-76A98407B9B5}" type="sibTrans" cxnId="{2B4B42F1-6191-4991-81F5-5E58DF803AD1}">
      <dgm:prSet/>
      <dgm:spPr/>
      <dgm:t>
        <a:bodyPr/>
        <a:lstStyle/>
        <a:p>
          <a:endParaRPr lang="en-US"/>
        </a:p>
      </dgm:t>
    </dgm:pt>
    <dgm:pt modelId="{C97CB93E-2D2E-4019-8BA3-CA9D8DFF2676}">
      <dgm:prSet/>
      <dgm:spPr/>
      <dgm:t>
        <a:bodyPr/>
        <a:lstStyle/>
        <a:p>
          <a:r>
            <a:rPr lang="en-US" baseline="0"/>
            <a:t>ck = ak * bk</a:t>
          </a:r>
          <a:endParaRPr lang="en-US"/>
        </a:p>
      </dgm:t>
    </dgm:pt>
    <dgm:pt modelId="{31B91F64-E6F4-4192-9F9E-B3505CA2E272}" type="parTrans" cxnId="{862AC169-408D-4BE9-984E-644F84AE4A89}">
      <dgm:prSet/>
      <dgm:spPr/>
      <dgm:t>
        <a:bodyPr/>
        <a:lstStyle/>
        <a:p>
          <a:endParaRPr lang="en-US"/>
        </a:p>
      </dgm:t>
    </dgm:pt>
    <dgm:pt modelId="{F86653ED-9380-4DCB-AD79-BE417DE4A529}" type="sibTrans" cxnId="{862AC169-408D-4BE9-984E-644F84AE4A89}">
      <dgm:prSet/>
      <dgm:spPr/>
      <dgm:t>
        <a:bodyPr/>
        <a:lstStyle/>
        <a:p>
          <a:endParaRPr lang="en-US"/>
        </a:p>
      </dgm:t>
    </dgm:pt>
    <dgm:pt modelId="{5959EDB4-E29F-48C0-8049-9F671A2D9C86}" type="pres">
      <dgm:prSet presAssocID="{BE01AF9E-C9D1-469C-B2F4-446B7CA761A7}" presName="linear" presStyleCnt="0">
        <dgm:presLayoutVars>
          <dgm:animLvl val="lvl"/>
          <dgm:resizeHandles val="exact"/>
        </dgm:presLayoutVars>
      </dgm:prSet>
      <dgm:spPr/>
    </dgm:pt>
    <dgm:pt modelId="{40A40CA0-6BF1-467E-A8CC-69C32F2E638A}" type="pres">
      <dgm:prSet presAssocID="{8B208282-E9F3-4357-9951-FC5919146C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B58182-505D-497B-B8B4-46E08D678756}" type="pres">
      <dgm:prSet presAssocID="{EAF6E5D3-22DC-41F5-9CA8-977CF4F1BB13}" presName="spacer" presStyleCnt="0"/>
      <dgm:spPr/>
    </dgm:pt>
    <dgm:pt modelId="{92C992FE-A3B5-4328-8FCE-0203B58758DE}" type="pres">
      <dgm:prSet presAssocID="{D60ABDCA-DF18-4E70-BBDD-F6A9FCD39F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B79601-85E6-4CE6-A7BF-A46AD714120E}" type="pres">
      <dgm:prSet presAssocID="{D60ABDCA-DF18-4E70-BBDD-F6A9FCD39FA4}" presName="childText" presStyleLbl="revTx" presStyleIdx="0" presStyleCnt="3">
        <dgm:presLayoutVars>
          <dgm:bulletEnabled val="1"/>
        </dgm:presLayoutVars>
      </dgm:prSet>
      <dgm:spPr/>
    </dgm:pt>
    <dgm:pt modelId="{48C6774A-3C17-4C85-9B7B-97AB260E94A9}" type="pres">
      <dgm:prSet presAssocID="{864CF93C-3DDB-41C4-BECE-763ED699EFD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3BDB9F-EC0B-4F22-A796-D461E9E2FDB0}" type="pres">
      <dgm:prSet presAssocID="{864CF93C-3DDB-41C4-BECE-763ED699EFD9}" presName="childText" presStyleLbl="revTx" presStyleIdx="1" presStyleCnt="3">
        <dgm:presLayoutVars>
          <dgm:bulletEnabled val="1"/>
        </dgm:presLayoutVars>
      </dgm:prSet>
      <dgm:spPr/>
    </dgm:pt>
    <dgm:pt modelId="{C55C120B-6804-4790-A7BB-483E54B55293}" type="pres">
      <dgm:prSet presAssocID="{429A4693-42BC-4863-880C-7D12601DD6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CC5C2D-5C94-41B9-9A9B-4265A79610BD}" type="pres">
      <dgm:prSet presAssocID="{429A4693-42BC-4863-880C-7D12601DD64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95B0607-AF81-46CF-9D44-91EC04659A19}" type="presOf" srcId="{7F28DA48-E824-474F-8B1F-BB02672B939A}" destId="{8D3BDB9F-EC0B-4F22-A796-D461E9E2FDB0}" srcOrd="0" destOrd="0" presId="urn:microsoft.com/office/officeart/2005/8/layout/vList2"/>
    <dgm:cxn modelId="{C9185F12-9233-43C7-B3A1-A1308A159A68}" srcId="{D60ABDCA-DF18-4E70-BBDD-F6A9FCD39FA4}" destId="{E357C5E3-4A10-49BA-A72C-6629DA6D4A6B}" srcOrd="0" destOrd="0" parTransId="{512CC7D5-0073-409F-AC98-640B4CA8BB99}" sibTransId="{07FEF7AC-AD13-4CE0-ABD2-CA01BDCAE460}"/>
    <dgm:cxn modelId="{BAED5312-BDDD-4592-A3A3-C2DE4F2727EC}" srcId="{BE01AF9E-C9D1-469C-B2F4-446B7CA761A7}" destId="{D60ABDCA-DF18-4E70-BBDD-F6A9FCD39FA4}" srcOrd="1" destOrd="0" parTransId="{F6BC9B6D-26BB-4E93-8426-EE555610B463}" sibTransId="{5F37CF6C-4E90-423C-B161-5DA521E3DDBF}"/>
    <dgm:cxn modelId="{72E0772B-55F7-4687-A608-9525A4E23AD0}" type="presOf" srcId="{D60ABDCA-DF18-4E70-BBDD-F6A9FCD39FA4}" destId="{92C992FE-A3B5-4328-8FCE-0203B58758DE}" srcOrd="0" destOrd="0" presId="urn:microsoft.com/office/officeart/2005/8/layout/vList2"/>
    <dgm:cxn modelId="{852EBB2E-7EFD-4DD8-BB31-5F43C43A7908}" srcId="{BE01AF9E-C9D1-469C-B2F4-446B7CA761A7}" destId="{8B208282-E9F3-4357-9951-FC5919146C39}" srcOrd="0" destOrd="0" parTransId="{2324F5DB-F206-4A5D-A63D-EB272AA4AC24}" sibTransId="{EAF6E5D3-22DC-41F5-9CA8-977CF4F1BB13}"/>
    <dgm:cxn modelId="{2FD4EC33-BE87-4E0C-83C7-E0ED94578667}" type="presOf" srcId="{C97CB93E-2D2E-4019-8BA3-CA9D8DFF2676}" destId="{F9CC5C2D-5C94-41B9-9A9B-4265A79610BD}" srcOrd="0" destOrd="0" presId="urn:microsoft.com/office/officeart/2005/8/layout/vList2"/>
    <dgm:cxn modelId="{12C77540-A2D8-48F3-A4C5-D89CCF2E544C}" srcId="{864CF93C-3DDB-41C4-BECE-763ED699EFD9}" destId="{7F28DA48-E824-474F-8B1F-BB02672B939A}" srcOrd="0" destOrd="0" parTransId="{00866590-12D3-4D67-9262-B465439CCA7C}" sibTransId="{920DAC63-ECF8-437C-8E82-21203ACA4414}"/>
    <dgm:cxn modelId="{10B39F43-41D4-4FC8-A72E-32E5DDEB9095}" type="presOf" srcId="{864CF93C-3DDB-41C4-BECE-763ED699EFD9}" destId="{48C6774A-3C17-4C85-9B7B-97AB260E94A9}" srcOrd="0" destOrd="0" presId="urn:microsoft.com/office/officeart/2005/8/layout/vList2"/>
    <dgm:cxn modelId="{862AC169-408D-4BE9-984E-644F84AE4A89}" srcId="{429A4693-42BC-4863-880C-7D12601DD64A}" destId="{C97CB93E-2D2E-4019-8BA3-CA9D8DFF2676}" srcOrd="0" destOrd="0" parTransId="{31B91F64-E6F4-4192-9F9E-B3505CA2E272}" sibTransId="{F86653ED-9380-4DCB-AD79-BE417DE4A529}"/>
    <dgm:cxn modelId="{7011C26A-2D85-4999-9994-4909A5DCC224}" type="presOf" srcId="{E357C5E3-4A10-49BA-A72C-6629DA6D4A6B}" destId="{A5B79601-85E6-4CE6-A7BF-A46AD714120E}" srcOrd="0" destOrd="0" presId="urn:microsoft.com/office/officeart/2005/8/layout/vList2"/>
    <dgm:cxn modelId="{3475047A-5B32-4A6D-B48A-1A1EAA3D76C6}" type="presOf" srcId="{BE01AF9E-C9D1-469C-B2F4-446B7CA761A7}" destId="{5959EDB4-E29F-48C0-8049-9F671A2D9C86}" srcOrd="0" destOrd="0" presId="urn:microsoft.com/office/officeart/2005/8/layout/vList2"/>
    <dgm:cxn modelId="{3133F0B1-BE2E-40A3-BD31-BD7C39CAA352}" type="presOf" srcId="{8B208282-E9F3-4357-9951-FC5919146C39}" destId="{40A40CA0-6BF1-467E-A8CC-69C32F2E638A}" srcOrd="0" destOrd="0" presId="urn:microsoft.com/office/officeart/2005/8/layout/vList2"/>
    <dgm:cxn modelId="{F50073B6-F024-42A5-8509-3F346EC0B438}" srcId="{BE01AF9E-C9D1-469C-B2F4-446B7CA761A7}" destId="{864CF93C-3DDB-41C4-BECE-763ED699EFD9}" srcOrd="2" destOrd="0" parTransId="{6CF33398-F49A-4BEB-8882-C3ABFC4C2F18}" sibTransId="{F6841C09-B9FA-4FA8-8E41-25981240C5D1}"/>
    <dgm:cxn modelId="{CC7DEAD6-C784-405E-BFF3-2C4050362EE1}" type="presOf" srcId="{429A4693-42BC-4863-880C-7D12601DD64A}" destId="{C55C120B-6804-4790-A7BB-483E54B55293}" srcOrd="0" destOrd="0" presId="urn:microsoft.com/office/officeart/2005/8/layout/vList2"/>
    <dgm:cxn modelId="{2B4B42F1-6191-4991-81F5-5E58DF803AD1}" srcId="{BE01AF9E-C9D1-469C-B2F4-446B7CA761A7}" destId="{429A4693-42BC-4863-880C-7D12601DD64A}" srcOrd="3" destOrd="0" parTransId="{73393F42-09BE-4541-82C6-45136192A91D}" sibTransId="{B9E6FEA7-4A40-4E70-805F-76A98407B9B5}"/>
    <dgm:cxn modelId="{161A5133-3C38-48A4-A9E9-235A3DC3BAFD}" type="presParOf" srcId="{5959EDB4-E29F-48C0-8049-9F671A2D9C86}" destId="{40A40CA0-6BF1-467E-A8CC-69C32F2E638A}" srcOrd="0" destOrd="0" presId="urn:microsoft.com/office/officeart/2005/8/layout/vList2"/>
    <dgm:cxn modelId="{C20FA7B1-2708-41BB-9275-B63B769FC022}" type="presParOf" srcId="{5959EDB4-E29F-48C0-8049-9F671A2D9C86}" destId="{DAB58182-505D-497B-B8B4-46E08D678756}" srcOrd="1" destOrd="0" presId="urn:microsoft.com/office/officeart/2005/8/layout/vList2"/>
    <dgm:cxn modelId="{2F6F4993-B3D8-4B62-8694-773FA134EF13}" type="presParOf" srcId="{5959EDB4-E29F-48C0-8049-9F671A2D9C86}" destId="{92C992FE-A3B5-4328-8FCE-0203B58758DE}" srcOrd="2" destOrd="0" presId="urn:microsoft.com/office/officeart/2005/8/layout/vList2"/>
    <dgm:cxn modelId="{42D90540-9F6F-4882-B026-9DD96D3EB4D4}" type="presParOf" srcId="{5959EDB4-E29F-48C0-8049-9F671A2D9C86}" destId="{A5B79601-85E6-4CE6-A7BF-A46AD714120E}" srcOrd="3" destOrd="0" presId="urn:microsoft.com/office/officeart/2005/8/layout/vList2"/>
    <dgm:cxn modelId="{F9CAA23A-08F4-4A04-AD1C-6C465C2B5D46}" type="presParOf" srcId="{5959EDB4-E29F-48C0-8049-9F671A2D9C86}" destId="{48C6774A-3C17-4C85-9B7B-97AB260E94A9}" srcOrd="4" destOrd="0" presId="urn:microsoft.com/office/officeart/2005/8/layout/vList2"/>
    <dgm:cxn modelId="{F04E9BD3-A3A2-4CD3-AF1E-DDEC625C5522}" type="presParOf" srcId="{5959EDB4-E29F-48C0-8049-9F671A2D9C86}" destId="{8D3BDB9F-EC0B-4F22-A796-D461E9E2FDB0}" srcOrd="5" destOrd="0" presId="urn:microsoft.com/office/officeart/2005/8/layout/vList2"/>
    <dgm:cxn modelId="{A587D33C-67D7-4297-B958-E15728879ADC}" type="presParOf" srcId="{5959EDB4-E29F-48C0-8049-9F671A2D9C86}" destId="{C55C120B-6804-4790-A7BB-483E54B55293}" srcOrd="6" destOrd="0" presId="urn:microsoft.com/office/officeart/2005/8/layout/vList2"/>
    <dgm:cxn modelId="{CB14D262-DD8A-46AB-BF9A-E17B7DA8D353}" type="presParOf" srcId="{5959EDB4-E29F-48C0-8049-9F671A2D9C86}" destId="{F9CC5C2D-5C94-41B9-9A9B-4265A79610B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9F76B-725F-4343-8CFF-FA7CFCAD77F0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4761F-ECAB-44D2-A30A-81634B12E56E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D16F7-9CC0-4714-9A9C-BE2F50D7921A}">
      <dsp:nvSpPr>
        <dsp:cNvPr id="0" name=""/>
        <dsp:cNvSpPr/>
      </dsp:nvSpPr>
      <dsp:spPr>
        <a:xfrm>
          <a:off x="1900154" y="703"/>
          <a:ext cx="2883932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A(x) = {(x0,y0), (x1,y1), …, (xn-1, yn-1)} </a:t>
          </a:r>
        </a:p>
      </dsp:txBody>
      <dsp:txXfrm>
        <a:off x="1900154" y="703"/>
        <a:ext cx="2883932" cy="1645155"/>
      </dsp:txXfrm>
    </dsp:sp>
    <dsp:sp modelId="{D0BDDF9A-4960-4662-B32F-45CB6B0E06DF}">
      <dsp:nvSpPr>
        <dsp:cNvPr id="0" name=""/>
        <dsp:cNvSpPr/>
      </dsp:nvSpPr>
      <dsp:spPr>
        <a:xfrm>
          <a:off x="4784086" y="703"/>
          <a:ext cx="1624651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such that: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All x are distinct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yk = A(xk) for k=0,1,…,n-1</a:t>
          </a:r>
        </a:p>
      </dsp:txBody>
      <dsp:txXfrm>
        <a:off x="4784086" y="703"/>
        <a:ext cx="1624651" cy="1645155"/>
      </dsp:txXfrm>
    </dsp:sp>
    <dsp:sp modelId="{1BF7061F-271A-447B-BBCA-72A6813E104C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53C18-32AD-441E-83B8-02AEB8F44EBD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093DD-6617-4744-AB46-E6AB1DFAB170}">
      <dsp:nvSpPr>
        <dsp:cNvPr id="0" name=""/>
        <dsp:cNvSpPr/>
      </dsp:nvSpPr>
      <dsp:spPr>
        <a:xfrm>
          <a:off x="1900154" y="2057147"/>
          <a:ext cx="2883932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Conversion from coefficient form to point-value is inexpensive</a:t>
          </a:r>
        </a:p>
      </dsp:txBody>
      <dsp:txXfrm>
        <a:off x="1900154" y="2057147"/>
        <a:ext cx="2883932" cy="1645155"/>
      </dsp:txXfrm>
    </dsp:sp>
    <dsp:sp modelId="{E9E18643-CE79-44A9-AF50-DFE2DE50E308}">
      <dsp:nvSpPr>
        <dsp:cNvPr id="0" name=""/>
        <dsp:cNvSpPr/>
      </dsp:nvSpPr>
      <dsp:spPr>
        <a:xfrm>
          <a:off x="4784086" y="2057147"/>
          <a:ext cx="1624651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Choose n points x0,x1,…xn-1 then evaluate at A(xk) for k=0,1,…,n-1</a:t>
          </a:r>
        </a:p>
      </dsp:txBody>
      <dsp:txXfrm>
        <a:off x="4784086" y="2057147"/>
        <a:ext cx="1624651" cy="1645155"/>
      </dsp:txXfrm>
    </dsp:sp>
    <dsp:sp modelId="{9D0AD82F-B2A5-4228-9883-097DAB0D00D8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F9C81-75F3-486E-9539-67551CAF9B78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6D53A-395D-4D98-9C66-1618E529853E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With Horner’s method, evaluation takes O(n^2)</a:t>
          </a:r>
        </a:p>
      </dsp:txBody>
      <dsp:txXfrm>
        <a:off x="1900154" y="4113591"/>
        <a:ext cx="4508583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40CA0-6BF1-467E-A8CC-69C32F2E638A}">
      <dsp:nvSpPr>
        <dsp:cNvPr id="0" name=""/>
        <dsp:cNvSpPr/>
      </dsp:nvSpPr>
      <dsp:spPr>
        <a:xfrm>
          <a:off x="0" y="26972"/>
          <a:ext cx="6408738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***Effective choice of points xk allows for computation in O(n logn)***</a:t>
          </a:r>
          <a:endParaRPr lang="en-US" sz="2600" kern="1200"/>
        </a:p>
      </dsp:txBody>
      <dsp:txXfrm>
        <a:off x="50489" y="77461"/>
        <a:ext cx="6307760" cy="933302"/>
      </dsp:txXfrm>
    </dsp:sp>
    <dsp:sp modelId="{92C992FE-A3B5-4328-8FCE-0203B58758DE}">
      <dsp:nvSpPr>
        <dsp:cNvPr id="0" name=""/>
        <dsp:cNvSpPr/>
      </dsp:nvSpPr>
      <dsp:spPr>
        <a:xfrm>
          <a:off x="0" y="1136132"/>
          <a:ext cx="6408738" cy="1034280"/>
        </a:xfrm>
        <a:prstGeom prst="roundRect">
          <a:avLst/>
        </a:prstGeom>
        <a:solidFill>
          <a:schemeClr val="accent2">
            <a:hueOff val="-502976"/>
            <a:satOff val="-2331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Inverse of evaluation, interpolation, always yields a unique polynomial</a:t>
          </a:r>
          <a:endParaRPr lang="en-US" sz="2600" kern="1200"/>
        </a:p>
      </dsp:txBody>
      <dsp:txXfrm>
        <a:off x="50489" y="1186621"/>
        <a:ext cx="6307760" cy="933302"/>
      </dsp:txXfrm>
    </dsp:sp>
    <dsp:sp modelId="{A5B79601-85E6-4CE6-A7BF-A46AD714120E}">
      <dsp:nvSpPr>
        <dsp:cNvPr id="0" name=""/>
        <dsp:cNvSpPr/>
      </dsp:nvSpPr>
      <dsp:spPr>
        <a:xfrm>
          <a:off x="0" y="2170412"/>
          <a:ext cx="6408738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Can be done in O(n^2) time using Lagrane’s formula</a:t>
          </a:r>
          <a:endParaRPr lang="en-US" sz="2000" kern="1200"/>
        </a:p>
      </dsp:txBody>
      <dsp:txXfrm>
        <a:off x="0" y="2170412"/>
        <a:ext cx="6408738" cy="632385"/>
      </dsp:txXfrm>
    </dsp:sp>
    <dsp:sp modelId="{48C6774A-3C17-4C85-9B7B-97AB260E94A9}">
      <dsp:nvSpPr>
        <dsp:cNvPr id="0" name=""/>
        <dsp:cNvSpPr/>
      </dsp:nvSpPr>
      <dsp:spPr>
        <a:xfrm>
          <a:off x="0" y="2802797"/>
          <a:ext cx="6408738" cy="1034280"/>
        </a:xfrm>
        <a:prstGeom prst="roundRect">
          <a:avLst/>
        </a:prstGeom>
        <a:solidFill>
          <a:schemeClr val="accent2">
            <a:hueOff val="-1005951"/>
            <a:satOff val="-4662"/>
            <a:lumOff val="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Addition is still O(n):</a:t>
          </a:r>
          <a:endParaRPr lang="en-US" sz="2600" kern="1200" dirty="0"/>
        </a:p>
      </dsp:txBody>
      <dsp:txXfrm>
        <a:off x="50489" y="2853286"/>
        <a:ext cx="6307760" cy="933302"/>
      </dsp:txXfrm>
    </dsp:sp>
    <dsp:sp modelId="{8D3BDB9F-EC0B-4F22-A796-D461E9E2FDB0}">
      <dsp:nvSpPr>
        <dsp:cNvPr id="0" name=""/>
        <dsp:cNvSpPr/>
      </dsp:nvSpPr>
      <dsp:spPr>
        <a:xfrm>
          <a:off x="0" y="3837077"/>
          <a:ext cx="640873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ck = ak + bk</a:t>
          </a:r>
          <a:endParaRPr lang="en-US" sz="2000" kern="1200"/>
        </a:p>
      </dsp:txBody>
      <dsp:txXfrm>
        <a:off x="0" y="3837077"/>
        <a:ext cx="6408738" cy="430560"/>
      </dsp:txXfrm>
    </dsp:sp>
    <dsp:sp modelId="{C55C120B-6804-4790-A7BB-483E54B55293}">
      <dsp:nvSpPr>
        <dsp:cNvPr id="0" name=""/>
        <dsp:cNvSpPr/>
      </dsp:nvSpPr>
      <dsp:spPr>
        <a:xfrm>
          <a:off x="0" y="4267637"/>
          <a:ext cx="6408738" cy="1034280"/>
        </a:xfrm>
        <a:prstGeom prst="roundRect">
          <a:avLst/>
        </a:prstGeom>
        <a:solidFill>
          <a:schemeClr val="accent2">
            <a:hueOff val="-1508926"/>
            <a:satOff val="-6993"/>
            <a:lumOff val="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Multiplication is now O(n)*:</a:t>
          </a:r>
          <a:endParaRPr lang="en-US" sz="2600" kern="1200" dirty="0"/>
        </a:p>
      </dsp:txBody>
      <dsp:txXfrm>
        <a:off x="50489" y="4318126"/>
        <a:ext cx="6307760" cy="933302"/>
      </dsp:txXfrm>
    </dsp:sp>
    <dsp:sp modelId="{F9CC5C2D-5C94-41B9-9A9B-4265A79610BD}">
      <dsp:nvSpPr>
        <dsp:cNvPr id="0" name=""/>
        <dsp:cNvSpPr/>
      </dsp:nvSpPr>
      <dsp:spPr>
        <a:xfrm>
          <a:off x="0" y="5301917"/>
          <a:ext cx="640873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4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/>
            <a:t>ck = ak * bk</a:t>
          </a:r>
          <a:endParaRPr lang="en-US" sz="2000" kern="1200"/>
        </a:p>
      </dsp:txBody>
      <dsp:txXfrm>
        <a:off x="0" y="5301917"/>
        <a:ext cx="6408738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4/19/2021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9846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7884F-7D3A-49B9-B393-BB01A30B7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 dirty="0"/>
              <a:t>FFT and Integer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145D6-1C39-45BD-AC6C-534F67281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583F7-2788-43F1-BB03-1CC664F5A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3" r="22505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5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3EF7E-1EBC-407B-829F-F0B7A0DE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A37F-D1DF-406E-BD5B-58A621AA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/>
          </a:bodyPr>
          <a:lstStyle/>
          <a:p>
            <a:r>
              <a:rPr lang="en-US" dirty="0"/>
              <a:t>Every integer can be represented as a polynomial</a:t>
            </a:r>
          </a:p>
          <a:p>
            <a:r>
              <a:rPr lang="en-US" dirty="0"/>
              <a:t>Simple multiplication of polynomials (and integers) of degree n takes O(n^2) time</a:t>
            </a:r>
          </a:p>
          <a:p>
            <a:r>
              <a:rPr lang="en-US" dirty="0"/>
              <a:t>We can do better!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F5DD2-A333-4747-9D93-8DDD8372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37" y="2871847"/>
            <a:ext cx="3338694" cy="3445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79B7E-BB74-43BF-B415-435C0387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466" y="2871847"/>
            <a:ext cx="4186769" cy="34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2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80C64-AEFE-4E9F-86CF-F16AB09A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5100"/>
              <a:t>Coefficient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7FF09-CAD8-4130-84C8-5C2C07445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dirty="0"/>
              <a:t>Allows for O(n) evaluation using Horner’s method:</a:t>
            </a:r>
          </a:p>
          <a:p>
            <a:pPr lvl="1">
              <a:lnSpc>
                <a:spcPct val="115000"/>
              </a:lnSpc>
            </a:pPr>
            <a:r>
              <a:rPr lang="en-US" sz="1700" dirty="0"/>
              <a:t>A(x0) = a0 + x0(a1+ x0(a2 + … + x0(an-1))…)</a:t>
            </a:r>
          </a:p>
          <a:p>
            <a:pPr>
              <a:lnSpc>
                <a:spcPct val="115000"/>
              </a:lnSpc>
            </a:pPr>
            <a:r>
              <a:rPr lang="en-US" sz="1700" dirty="0"/>
              <a:t>Addition is O(n) as well</a:t>
            </a:r>
          </a:p>
          <a:p>
            <a:pPr lvl="1">
              <a:lnSpc>
                <a:spcPct val="115000"/>
              </a:lnSpc>
            </a:pPr>
            <a:r>
              <a:rPr lang="en-US" sz="1700" dirty="0" err="1"/>
              <a:t>cj</a:t>
            </a:r>
            <a:r>
              <a:rPr lang="en-US" sz="1700" dirty="0"/>
              <a:t> = </a:t>
            </a:r>
            <a:r>
              <a:rPr lang="en-US" sz="1700" dirty="0" err="1"/>
              <a:t>aj</a:t>
            </a:r>
            <a:r>
              <a:rPr lang="en-US" sz="1700" dirty="0"/>
              <a:t> + </a:t>
            </a:r>
            <a:r>
              <a:rPr lang="en-US" sz="1700" dirty="0" err="1"/>
              <a:t>bj</a:t>
            </a:r>
            <a:r>
              <a:rPr lang="en-US" sz="1700" dirty="0"/>
              <a:t> for j=0…n-1</a:t>
            </a:r>
          </a:p>
          <a:p>
            <a:pPr>
              <a:lnSpc>
                <a:spcPct val="115000"/>
              </a:lnSpc>
            </a:pPr>
            <a:r>
              <a:rPr lang="en-US" sz="1700" dirty="0"/>
              <a:t>Multiplication is more expensive</a:t>
            </a:r>
          </a:p>
          <a:p>
            <a:pPr lvl="1">
              <a:lnSpc>
                <a:spcPct val="115000"/>
              </a:lnSpc>
            </a:pPr>
            <a:r>
              <a:rPr lang="en-US" sz="1700" dirty="0"/>
              <a:t>Each coefficient must be multiplied by every other, O(n^2)</a:t>
            </a:r>
          </a:p>
          <a:p>
            <a:pPr>
              <a:lnSpc>
                <a:spcPct val="115000"/>
              </a:lnSpc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CA3C6-5C5A-4A12-9FE5-CA0BC56A4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728" y="1629000"/>
            <a:ext cx="348854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5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AF689-092D-47C1-B67E-A365C063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5500"/>
              <a:t>Point-Value Representation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DF16F8-B097-4969-BA51-03885B68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48339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38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665B9-C271-4193-96D7-F0E1CBD4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5500"/>
              <a:t>Perks of Point-Value Representation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C983C8-A397-437D-ABCD-258AAA6C3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203952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82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C251-7CB1-494E-9158-37F6C615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Effective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0889-E7B5-4B85-A89C-3E73EA4A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symmetries in functions</a:t>
            </a:r>
          </a:p>
          <a:p>
            <a:r>
              <a:rPr lang="en-US" dirty="0"/>
              <a:t>For degree n:</a:t>
            </a:r>
          </a:p>
          <a:p>
            <a:pPr lvl="1"/>
            <a:r>
              <a:rPr lang="en-US" dirty="0"/>
              <a:t>When n is even, A(x) = A(-x)</a:t>
            </a:r>
          </a:p>
          <a:p>
            <a:pPr lvl="1"/>
            <a:r>
              <a:rPr lang="en-US" dirty="0"/>
              <a:t>When n is odd, A(x) = -A(-x)</a:t>
            </a:r>
          </a:p>
          <a:p>
            <a:r>
              <a:rPr lang="en-US" dirty="0"/>
              <a:t>Can split polynomial into even and odd terms</a:t>
            </a:r>
          </a:p>
          <a:p>
            <a:pPr lvl="1"/>
            <a:r>
              <a:rPr lang="en-US" dirty="0"/>
              <a:t>A(x) = Ae(x) = </a:t>
            </a:r>
            <a:r>
              <a:rPr lang="en-US" dirty="0" err="1"/>
              <a:t>xAo</a:t>
            </a:r>
            <a:r>
              <a:rPr lang="en-US" dirty="0"/>
              <a:t>(x)</a:t>
            </a:r>
          </a:p>
          <a:p>
            <a:r>
              <a:rPr lang="en-US" dirty="0"/>
              <a:t>By expanding into the complex domain, both facts remain true for recursive definitions of A(x)</a:t>
            </a:r>
          </a:p>
          <a:p>
            <a:r>
              <a:rPr lang="en-US" dirty="0"/>
              <a:t>Nth roots of unity fulfill both criteria! </a:t>
            </a:r>
            <a:r>
              <a:rPr lang="en-US" dirty="0" err="1"/>
              <a:t>wn</a:t>
            </a:r>
            <a:r>
              <a:rPr lang="en-US" dirty="0"/>
              <a:t> = e^(2ipi/n)</a:t>
            </a:r>
          </a:p>
        </p:txBody>
      </p:sp>
    </p:spTree>
    <p:extLst>
      <p:ext uri="{BB962C8B-B14F-4D97-AF65-F5344CB8AC3E}">
        <p14:creationId xmlns:p14="http://schemas.microsoft.com/office/powerpoint/2010/main" val="269632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1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13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6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9" name="Rectangle 22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23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" name="Rectangle 20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21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19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5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773F3-9B09-4C43-BA8D-3835FE69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D865-659C-408A-8B62-5A79A00D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anchor="t">
            <a:normAutofit lnSpcReduction="10000"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500" dirty="0"/>
              <a:t>Convert from coefficient form to point-value form (using complex nth roots of unity)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500" dirty="0"/>
              <a:t>Perform pointwise multiplication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500" dirty="0"/>
              <a:t>Convert back to coefficient form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endParaRPr lang="en-US" sz="1500" dirty="0"/>
          </a:p>
          <a:p>
            <a:pPr>
              <a:lnSpc>
                <a:spcPct val="115000"/>
              </a:lnSpc>
            </a:pPr>
            <a:r>
              <a:rPr lang="en-US" sz="1500" dirty="0"/>
              <a:t>Red:</a:t>
            </a:r>
          </a:p>
          <a:p>
            <a:pPr lvl="1">
              <a:lnSpc>
                <a:spcPct val="115000"/>
              </a:lnSpc>
            </a:pPr>
            <a:r>
              <a:rPr lang="en-US" sz="1500" dirty="0"/>
              <a:t>Ordinary Multiplication O(n^2)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Blue:</a:t>
            </a:r>
          </a:p>
          <a:p>
            <a:pPr lvl="1">
              <a:lnSpc>
                <a:spcPct val="115000"/>
              </a:lnSpc>
            </a:pPr>
            <a:r>
              <a:rPr lang="en-US" sz="1500" dirty="0"/>
              <a:t>Efficient Multiplication O(n + 2n log 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435E0-3741-45BE-9E93-5ADCDA9A6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26" y="540000"/>
            <a:ext cx="4831306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698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3E2"/>
      </a:lt2>
      <a:accent1>
        <a:srgbClr val="46ADC0"/>
      </a:accent1>
      <a:accent2>
        <a:srgbClr val="37B594"/>
      </a:accent2>
      <a:accent3>
        <a:srgbClr val="43B768"/>
      </a:accent3>
      <a:accent4>
        <a:srgbClr val="43B537"/>
      </a:accent4>
      <a:accent5>
        <a:srgbClr val="7BB141"/>
      </a:accent5>
      <a:accent6>
        <a:srgbClr val="9FA833"/>
      </a:accent6>
      <a:hlink>
        <a:srgbClr val="519130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410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FFT and Integer Multiplication</vt:lpstr>
      <vt:lpstr>Motivation</vt:lpstr>
      <vt:lpstr>Coefficient Representation</vt:lpstr>
      <vt:lpstr>Point-Value Representation</vt:lpstr>
      <vt:lpstr>Perks of Point-Value Representation</vt:lpstr>
      <vt:lpstr>How to Choose Effective Points</vt:lpstr>
      <vt:lpstr>Putting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 and Integer Multiplication</dc:title>
  <dc:creator>Needleman,Michael</dc:creator>
  <cp:lastModifiedBy>Needleman,Michael</cp:lastModifiedBy>
  <cp:revision>11</cp:revision>
  <dcterms:created xsi:type="dcterms:W3CDTF">2021-04-19T11:54:18Z</dcterms:created>
  <dcterms:modified xsi:type="dcterms:W3CDTF">2021-04-19T18:40:56Z</dcterms:modified>
</cp:coreProperties>
</file>