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1-12T11:37:02.642" idx="1">
    <p:pos x="6000" y="0"/>
    <p:text>-Chhiamaka Echendu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Google Shape;3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" name="Google Shape;39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40" name="Google Shape;40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" name="Google Shape;4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43" name="Google Shape;43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44" name="Google Shape;44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45" name="Google Shape;4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5400"/>
              <a:buFont typeface="Trebuchet MS"/>
              <a:buNone/>
              <a:defRPr sz="5400">
                <a:solidFill>
                  <a:srgbClr val="EA3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3C9E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3C9E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126C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B2126C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EA3C9E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rgbClr val="EA3C9E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A3C9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flipH="1">
            <a:off x="-1049154" y="0"/>
            <a:ext cx="1049154" cy="6858000"/>
          </a:xfrm>
          <a:prstGeom prst="rect">
            <a:avLst/>
          </a:prstGeom>
          <a:solidFill>
            <a:schemeClr val="dk1">
              <a:alpha val="25882"/>
            </a:schemeClr>
          </a:solidFill>
          <a:ln w="19050" cap="rnd" cmpd="sng">
            <a:solidFill>
              <a:srgbClr val="673F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3918175" y="5073755"/>
            <a:ext cx="8596668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sz="6000" b="1">
                <a:latin typeface="Times New Roman"/>
                <a:ea typeface="Times New Roman"/>
                <a:cs typeface="Times New Roman"/>
                <a:sym typeface="Times New Roman"/>
              </a:rPr>
              <a:t>HEALTH CARE DATA</a:t>
            </a:r>
            <a:br>
              <a:rPr lang="en-US" sz="6000" b="1">
                <a:solidFill>
                  <a:srgbClr val="B212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Leveraging Data to Enhance Patient Outcome</a:t>
            </a:r>
            <a:b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latin typeface="Times New Roman"/>
                <a:ea typeface="Times New Roman"/>
                <a:cs typeface="Times New Roman"/>
                <a:sym typeface="Times New Roman"/>
              </a:rPr>
              <a:t> and Operational Efficiency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6000" b="1">
                <a:solidFill>
                  <a:srgbClr val="F8BE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0" b="1">
              <a:solidFill>
                <a:srgbClr val="F8BED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053263" y="1414914"/>
            <a:ext cx="2117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6065" y="126381"/>
            <a:ext cx="1536065" cy="14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/>
        </p:nvSpPr>
        <p:spPr>
          <a:xfrm>
            <a:off x="200629" y="1022122"/>
            <a:ext cx="10124400" cy="52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Reallocation of resources especially from Department 22. There are other departments in need of these resources.</a:t>
            </a:r>
            <a:endParaRPr dirty="0"/>
          </a:p>
          <a:p>
            <a:pPr marL="4191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check for redundancy in some of these departments for better resource/allocation management.</a:t>
            </a:r>
            <a:endParaRPr dirty="0"/>
          </a:p>
          <a:p>
            <a:pPr marL="4191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advocacy in some of the cities especially City D. This is to mitigate factors responsible for high turnover of patients from that city.</a:t>
            </a:r>
            <a:endParaRPr dirty="0"/>
          </a:p>
          <a:p>
            <a:pPr marL="4191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research findings to enhance medical knowledge and upskill the personnel in the hospital in order to improve patients’ recovery rate.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people need to be encouraged to enroll in the National Health Insurance scheme.</a:t>
            </a:r>
            <a:endParaRPr dirty="0">
              <a:solidFill>
                <a:schemeClr val="dk1"/>
              </a:solidFill>
            </a:endParaRPr>
          </a:p>
          <a:p>
            <a:pPr marL="4191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payment regulation to improve paid bills and ensure insurance companies pay bills regularly.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professionals should be paid more.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578430" y="213827"/>
            <a:ext cx="84546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/CONCLUSION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488661" y="1026361"/>
            <a:ext cx="10458000" cy="464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HEALTH CARE MATTERS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PRESENTATION AND 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▪"/>
            </a:pP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dirty="0"/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1419288" y="181445"/>
            <a:ext cx="8596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 flipH="1">
            <a:off x="259252" y="1052741"/>
            <a:ext cx="95676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Welcome, and thank you for joining us for this health care data presentation.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Today, we will be exploring key insights and trends within our health data, highlighting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they inform and impact patient outcomes, resource allocation, and operational efficiency.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review key health care data insights, including patient outcomes, treatment trends, and operational metrics.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 areas for improvement, uncover patterns, and enable data-driven decisions for better health care delivery.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744700" y="122500"/>
            <a:ext cx="8596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 flipH="1">
            <a:off x="664791" y="1397695"/>
            <a:ext cx="882155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PERFORMANCE INDICATORS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Demographics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Understanding our patient population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Outcomes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Analyzing treatment success rates and patient outcomes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Metrics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Resource use, staff efficiency, and cost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Insights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Identifying trends and actionable strategies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80394" y="311614"/>
            <a:ext cx="8596668" cy="53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507731" y="961090"/>
            <a:ext cx="769299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Health Data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Patient-Centered Insights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Improving care quality and patient satisfaction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Efficiency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Optimizing resources and reducing costs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Planning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Supporting sustainable growth and informed decision-making</a:t>
            </a: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662820" y="0"/>
            <a:ext cx="8851294" cy="145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ts val="36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Why Health Care Data Matters</a:t>
            </a:r>
            <a:br>
              <a:rPr lang="en-US" sz="4000" b="1" dirty="0">
                <a:solidFill>
                  <a:srgbClr val="B212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/>
        </p:nvSpPr>
        <p:spPr>
          <a:xfrm>
            <a:off x="1240102" y="1659285"/>
            <a:ext cx="7498080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to :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current performance and key metrics</a:t>
            </a:r>
            <a:endParaRPr dirty="0"/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Uncover areas for improvement</a:t>
            </a:r>
            <a:endParaRPr dirty="0"/>
          </a:p>
          <a:p>
            <a:pPr marL="285750" marR="0" lvl="0" indent="-107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actionable steps to enhance care and efficiency</a:t>
            </a:r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581951" y="878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3C9E"/>
              </a:buClr>
              <a:buSzPct val="100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86400" y="1308589"/>
            <a:ext cx="95697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10,049 Patients Treated.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5125  Males - (51%) 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4924 Females - (49%).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809250" y="299327"/>
            <a:ext cx="547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FINDINGS/INSIGHTS</a:t>
            </a:r>
            <a:endParaRPr sz="4000" b="1" dirty="0"/>
          </a:p>
        </p:txBody>
      </p:sp>
      <p:sp>
        <p:nvSpPr>
          <p:cNvPr id="187" name="Google Shape;187;p24"/>
          <p:cNvSpPr txBox="1"/>
          <p:nvPr/>
        </p:nvSpPr>
        <p:spPr>
          <a:xfrm>
            <a:off x="286400" y="2805963"/>
            <a:ext cx="9569700" cy="16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status: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$16.2m in paid bills.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$31.6m in pending and unpaid bills.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286400" y="4711950"/>
            <a:ext cx="10524900" cy="1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not be motivation or any inclination on the part of families of those who did not recover to pay their outstanding bills.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403660" y="494830"/>
            <a:ext cx="888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676465" y="1609497"/>
            <a:ext cx="4012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 22 (Budget $95.2M)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10 Staff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281 Beds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3.1 avg stay days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8  avg patients visits daily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6095988" y="1609497"/>
            <a:ext cx="3844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 23 (Budget $94.2M)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153 Staff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498 Beds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6 avg stay days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49 avg patients visits daily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76465" y="4150540"/>
            <a:ext cx="40122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 8 (Budget $88M)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186 Staff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486 Beds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9.7 avg stay days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-"/>
            </a:pPr>
            <a:r>
              <a:rPr lang="en-US" sz="2400" dirty="0">
                <a:solidFill>
                  <a:srgbClr val="3F3F3F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26  avg patients visits daily</a:t>
            </a:r>
            <a:endParaRPr sz="2400" dirty="0">
              <a:solidFill>
                <a:srgbClr val="3F3F3F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356388" y="226218"/>
            <a:ext cx="5479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FINDINGS/INSIGHTS</a:t>
            </a:r>
            <a:endParaRPr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762375" y="1306275"/>
            <a:ext cx="9882000" cy="543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aged over sixty have the highest number of cases of chronic diseases.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the highest percentage of non-recovery are those with heart disease. Closely followed by people with COVID-19 disease.</a:t>
            </a:r>
            <a:endParaRPr dirty="0"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doctors’ years of experience bear little or no patient satisfaction.</a:t>
            </a:r>
            <a:endParaRPr dirty="0"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chronic diseases who are not insured are more. This is a huge financial risk to the hospital.</a:t>
            </a:r>
            <a:endParaRPr dirty="0"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500 patients rated their visit to the hospital between 1.2 and 2.6 points of satisfaction. This is considered low when compared to the rating of 5 points.</a:t>
            </a:r>
            <a:endParaRPr dirty="0"/>
          </a:p>
          <a:p>
            <a:pPr marL="457200" lvl="0" indent="-3810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D recorded the highest number of patients visiting the hospital.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180150" y="201775"/>
            <a:ext cx="58317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3C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FINDINGS/INSIGHTS</a:t>
            </a:r>
            <a:endParaRPr sz="4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593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Trebuchet MS</vt:lpstr>
      <vt:lpstr>Facet</vt:lpstr>
      <vt:lpstr>HEALTH CARE DATA Leveraging Data to Enhance Patient Outcome  and Operational Efficiency  </vt:lpstr>
      <vt:lpstr>TABLE OF CONTENTS</vt:lpstr>
      <vt:lpstr>INTRODUCTION</vt:lpstr>
      <vt:lpstr>OVERVIEW </vt:lpstr>
      <vt:lpstr>Why Health Care Data Matters </vt:lpstr>
      <vt:lpstr>OBJECTIVES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Mayowa Onagbesan</cp:lastModifiedBy>
  <cp:revision>1</cp:revision>
  <dcterms:modified xsi:type="dcterms:W3CDTF">2024-11-13T10:52:01Z</dcterms:modified>
</cp:coreProperties>
</file>