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12T11:37:02.642" idx="1">
    <p:pos x="6000" y="0"/>
    <p:text>-Chhiamaka Echendu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Google Shape;3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" name="Google Shape;3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0" name="Google Shape;4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5400"/>
              <a:buFont typeface="Trebuchet MS"/>
              <a:buNone/>
              <a:defRPr sz="5400">
                <a:solidFill>
                  <a:srgbClr val="EA3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flipH="1">
            <a:off x="-1049154" y="0"/>
            <a:ext cx="1049154" cy="6858000"/>
          </a:xfrm>
          <a:prstGeom prst="rect">
            <a:avLst/>
          </a:prstGeom>
          <a:solidFill>
            <a:schemeClr val="dk1">
              <a:alpha val="25882"/>
            </a:schemeClr>
          </a:solidFill>
          <a:ln w="19050" cap="rnd" cmpd="sng">
            <a:solidFill>
              <a:srgbClr val="673F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3918175" y="5073755"/>
            <a:ext cx="859666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sz="6000" b="1">
                <a:latin typeface="Times New Roman"/>
                <a:ea typeface="Times New Roman"/>
                <a:cs typeface="Times New Roman"/>
                <a:sym typeface="Times New Roman"/>
              </a:rPr>
              <a:t>HEALTH CARE DATA</a:t>
            </a:r>
            <a:br>
              <a:rPr lang="en-US" sz="6000" b="1">
                <a:solidFill>
                  <a:srgbClr val="B212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Leveraging Data to Enhance Patient Outcome</a:t>
            </a:r>
            <a:b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 and Operational Efficiency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6000" b="1">
                <a:solidFill>
                  <a:srgbClr val="F8BE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0" b="1">
              <a:solidFill>
                <a:srgbClr val="F8BED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053263" y="1414914"/>
            <a:ext cx="2117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6065" y="126381"/>
            <a:ext cx="1536065" cy="14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762375" y="1306275"/>
            <a:ext cx="9882000" cy="5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aged over sixty have the highest number cases of chronic diseases.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the highest percentage of non-recovery are those with heart disease. Closely followed by people with COVID-19 disease.</a:t>
            </a:r>
            <a:endParaRPr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doctors years of experience bear little or no satisfaction to the patients.</a:t>
            </a:r>
            <a:endParaRPr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chronic diseases who are not insured are more. This is a huge financial risk to the hospital.</a:t>
            </a:r>
            <a:endParaRPr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500 patients rated their visit to the hospital between 1.2 and 2.6 points of level of satisfaction. This is considered low when compared to the rating of 5 points.</a:t>
            </a:r>
            <a:endParaRPr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D recorded the highest number of patients visiting the hospital.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180150" y="201775"/>
            <a:ext cx="5831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200629" y="1022122"/>
            <a:ext cx="10124400" cy="5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Reallocation of resources especially from Department 22. There are other departments in need of these resources.</a:t>
            </a:r>
            <a:endParaRPr/>
          </a:p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check for redundancy in some of these departments for better resource/allocation management.</a:t>
            </a:r>
            <a:endParaRPr/>
          </a:p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advocacy in some of the cities especially City D. This is to mitigate factors responsible for high turnover of patients from that city.</a:t>
            </a:r>
            <a:endParaRPr/>
          </a:p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research findings to enhance medical knowledge and upskill the personnel in the hospital in order to improve patients’ recovery rate.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people need to be encouraged to enroll in the National Health Insurance scheme.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payment regulation to improve paid bills and ensure insurance companies pay bills regularly.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professionals should be paid more.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158995" y="213827"/>
            <a:ext cx="787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/CONCLUSION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BAA9-863A-D5C7-0F95-1A9C29C9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8" y="274749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3485-A178-C7BB-C393-FA5BD18D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849" y="1488613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EMMANUEL FOLARANMI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MONYE JOSHUA CHIDERA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KELVIN NNOGO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ORABUEZE OGE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LOOKMAN AGBOOLA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ONAGBESAN MAYOWA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ECHCENDU JUDITH CHIAMAKA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4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488661" y="1026361"/>
            <a:ext cx="104580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HEALTH CARE MATTERS</a:t>
            </a:r>
            <a:endParaRPr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PRESENTATION AND OBJECTIVES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▪"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1419288" y="181445"/>
            <a:ext cx="85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 flipH="1">
            <a:off x="259252" y="1052741"/>
            <a:ext cx="95676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Welcome, and thank you for joining us for this health care data presentation.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Today, we will be exploring key insights and trends within our health data, highlighting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they inform and impact patient outcomes, resource allocation, and operational efficiency.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review key health care data insights, including patient outcomes, treatment trends, and operational metrics.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 areas for improvement, uncover patterns, and enable data-driven decisions for better health care delivery.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44700" y="122500"/>
            <a:ext cx="8596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 flipH="1">
            <a:off x="327334" y="1189466"/>
            <a:ext cx="8821556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Topics We’ll Cover Today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Demographics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Understanding our patient population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Outcomes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Analyzing treatment success rates and patient outcomes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Metrics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Resource use, staff efficiency, and cost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Insights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Identifying trends and actionable strategies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80394" y="311614"/>
            <a:ext cx="8596668" cy="53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b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507731" y="961090"/>
            <a:ext cx="769299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Health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Patient-Centered Insights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Improving care quality and patient satisfaction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Efficiency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Optimizing resources and reducing costs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Planning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Supporting sustainable growth and informed decision-making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6282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Why Health Care Data Matters</a:t>
            </a:r>
            <a:br>
              <a:rPr lang="en-US" sz="3600" b="1">
                <a:solidFill>
                  <a:srgbClr val="B212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1022388" y="2701811"/>
            <a:ext cx="749808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current performance and key metrics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Uncover areas for improvement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actionable steps to enhance care and efficiency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178595" y="91520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86400" y="1308589"/>
            <a:ext cx="95697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10,049 Patients Treated.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5125  Males - (51%) 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4924 Females - (49%).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809238" y="234631"/>
            <a:ext cx="5479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86400" y="2805963"/>
            <a:ext cx="95697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status: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$16.2m in paid bills.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$31.6m in pending and unpaid bills.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86400" y="4711950"/>
            <a:ext cx="105249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not be motivation or any inclination on the part of families of those who did not recover to pay their outstanding bills.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403660" y="494830"/>
            <a:ext cx="888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97150" y="1632850"/>
            <a:ext cx="4012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Dept 22 (Budget $95.2M)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10 Staff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281 Beds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3.1 avg stay days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8  avg patients visits daily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4609350" y="1632850"/>
            <a:ext cx="3844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Dept 23 (Budget $94.2M)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153 Staff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498 Beds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6 avg stay days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49 avg patients visits daily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34950" y="3399425"/>
            <a:ext cx="4012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Dept 8 (Budget $88M)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186 Staff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486 Beds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9.7 avg stay days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26  avg patients visits daily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56388" y="225331"/>
            <a:ext cx="5479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618</Words>
  <Application>Microsoft Office PowerPoint</Application>
  <PresentationFormat>Widescreen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Trebuchet MS</vt:lpstr>
      <vt:lpstr>Facet</vt:lpstr>
      <vt:lpstr>HEALTH CARE DATA Leveraging Data to Enhance Patient Outcome  and Operational Efficiency  </vt:lpstr>
      <vt:lpstr>Project Members</vt:lpstr>
      <vt:lpstr>TABLE OF CONTENTS</vt:lpstr>
      <vt:lpstr>INTRODUCTION</vt:lpstr>
      <vt:lpstr>OVERVIEW </vt:lpstr>
      <vt:lpstr>Why Health Care Data Matters </vt:lpstr>
      <vt:lpstr>OBJECTIVES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JOSHUA</dc:creator>
  <cp:lastModifiedBy>JOSHUA MONYE</cp:lastModifiedBy>
  <cp:revision>1</cp:revision>
  <dcterms:modified xsi:type="dcterms:W3CDTF">2024-11-20T12:41:26Z</dcterms:modified>
</cp:coreProperties>
</file>