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7"/>
  </p:notesMasterIdLst>
  <p:handoutMasterIdLst>
    <p:handoutMasterId r:id="rId8"/>
  </p:handoutMasterIdLst>
  <p:sldIdLst>
    <p:sldId id="289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94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PROFIT,COST AND SALES ANALYSIS PER TERRITORY AND PRODUCT LINE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2D4C6ED-16B5-FAE5-0218-23C4D7FC0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983415"/>
                  </p:ext>
                </p:extLst>
              </p:nvPr>
            </p:nvGraphicFramePr>
            <p:xfrm>
              <a:off x="-138222" y="-22860"/>
              <a:ext cx="12330222" cy="68808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2D4C6ED-16B5-FAE5-0218-23C4D7FC02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222" y="-22860"/>
                <a:ext cx="12330222" cy="68808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55B5F0B-EF99-4389-B1CF-D82F63D2624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A14C2AC0-E425-4AAA-B3D5-510842586C97&quot;"/>
    <we:property name="reportUrl" value="&quot;/groups/me/reports/4c8089ca-a9c1-4947-9f67-0855c93233e4/45e28ef006bc39644c38?experience=power-bi&quot;"/>
    <we:property name="reportName" value="&quot;excel for project&quot;"/>
    <we:property name="reportState" value="&quot;CONNECTED&quot;"/>
    <we:property name="embedUrl" value="&quot;/reportEmbed?reportId=4c8089ca-a9c1-4947-9f67-0855c93233e4&amp;config=eyJjbHVzdGVyVXJsIjoiaHR0cHM6Ly9XQUJJLU5PUlRILUVVUk9QRS1JLVBSSU1BUlktcmVkaXJlY3QuYW5hbHlzaXMud2luZG93cy5uZXQiLCJlbWJlZEZlYXR1cmVzIjp7InVzYWdlTWV0cmljc1ZOZXh0Ijp0cnVlfX0%3D&amp;disableSensitivityBanner=true&quot;"/>
    <we:property name="pageName" value="&quot;45e28ef006bc39644c38&quot;"/>
    <we:property name="pageDisplayName" value="&quot;Page 1&quot;"/>
    <we:property name="datasetId" value="&quot;fd915b20-e1d3-42fa-bf1d-fe9b18d1b849&quot;"/>
    <we:property name="backgroundColor" value="&quot;#FFFFFF&quot;"/>
    <we:property name="bookmark" value="&quot;H4sIAAAAAAAAA+1ZwW7bOBD9lYKXXoyComRZzK1x06JAWwSboJdFDkNq6LCVRYGi0riB/31HlNM2Xm+MJLuuve1RMxT53uPjUKRuWGnbpoLFB5gjO2LHzn2eg//8LGEjVg8xMAhpDlDwQqlU5YqeKOuaYF3dsqMbFsDPMHy0bQdV3xEF/2SFyTGRGedKlGU+URnKMbsYMaiqU5j1bQxULY5Yg751NVT2Kw5dUCr4DpcjhtdN5Tz0A50FCNgPdkXN6ZmAJS9SwgE62Cs8Qx2GaDZGUaDhPFc6lXmW6bSgZu3QIOLd2KTvOg4/dXUAW9MwfUwmGZZprrhMCkizidQy7ePGVmHVRC1OrhtPnEmJRdNL9rK8glpjySIFj+2A+Ia9R2g7H3mc3Emcuc5r/ANNTNXBhgX188rOp10b3Bw9W5Iep96RWjF17gJUz6auDTFz6b5MPZJEJTviywuKtLaeVStFv5M7HwBq8D04pz6RLD0JesH5Ev3xIvJ4Zf2toGK0BvU/4kCgKWvyxJhxCilPRILkOan3SO4zqMi4B673LYlBcJ3SKjXGyGScZ6iKjOdifwSngLEH7/BvLAbJRWJSKakCSa4R8ryAidwq+ZSYz5y3mriuqz51VTevHwA3WuAcvbfB+cU66LvZN951zYYZGG13w8vZzOMMwurx5AmgX1OZf1uTPDWG76vwngX6uqtX08sf4Z6K6v/0Enx4rIX2hvry4naLpDc+/bAJrgw1UNmJg8j8yx4MGiUM7boZcMGBKwW7dT8BLTsd1kGvwu9o6n9Ju1dUw9BjOSCdurlyv5fAU200eJ5LlWmRUqnHQoMsAPgTvmp2KewPG/C9Fhvt70a11f2NPZxa/0/zsXdl3iRjkRU8LxIpMJsIKER5GJZfO1n9b21furoLB2P8+2Zl78wvJnSE1ZmUsiwQUAku9GGY/yfX+0d9mm11uunqGqtDcPmOy/sDPmGMNmkiuNJ52rtZTST/Xc9/rq0P8JC60/r9AHcXBtJMyExLGBeoCkQVr2Tu1T/gdVDu+q76Q28brr734Yh7Qmxse7nKxjv/R/iuraxGf4c2m6OfxQuzEgJEWs0wrMUh78qYxsj6hr2zpMTQ90eour7b58fQWv28vyZbXZRt9ERs3v6rjtgoy0XEsdzM0nWhbUDjKZCJ/s6WWEJdYrmFcfwB8o3vcvkX28NGV44ZAAA=&quot;"/>
    <we:property name="initialStateBookmark" value="&quot;H4sIAAAAAAAAA+1Z32/bNhD+Vwq99MUYKEqWxbwlrjsMbdqgCfoyBMOROjpsZVGgqCxe4P99J0ppG8+LkWRz7a2Pujsd7/v46fhDt1FhmrqE5TtYYHQUnVj7eQHu84s4GkXVYHv//s3p8Yc3v707Pp2R2dbe2KqJjm4jD26O/qNpWii7DGT89XIUQVmewbx70lA2OIpqdI2toDR/YB9MLu9aXI0ivKlL66BLee7BY5f2msLpmcaOf0poRFDeXOM5Kt9b0zHyHDVjmVSJyNJUJTmFNX1AqGxjSJc6DD+1lQdT0TCdTcQpFkkmmYhzSNKJUCLp7NqUfgiRy9lN7QgdYV7WHSvHxTVUCosoQHDY9BXfRqcITesCjtk9x7ltncIPqIOr8sYvKc8rs5i2jbcLdNGK+DhzltgKrgvroXwxtY0Pniv7+9QhUVRER2x1SZbGVPNyYPQruIu+QAWuK87KT0RLB4JesK5Ad7IMOF4Zd0coH62V+i9hoKLJq7NY63ECCYt5jJAzofaI7nMoSbgHzvcdiJ5wlWAstNYiHmcpyjxlGd8fwsmgzcEr/AuKnnIe60QI6kCCKYQsy2EitlI+JeRz64wirOusT23ZLqpHlBskcIHOGW/dcr3o+96fnW3rDTMw2q6G4/nc4Rz88Dh7RtGvqc3/UhE9FfqvX+EDH+jrthqmlz1BPSX1/+kVOP9UCe0N9NXl3RJJb3z6ZhEcBNVD2YmCSPyrrhjUkmtadVNgnAGTEnarfiq0aJVfL3owv6Wp/1/KvaQehg6LvtKpXUj74xN4rox6zTMhU8UTavWYKxA5AHvGrmaXxH6zAD8osdH+LlRb1V+bw+n1fzcfe9fmdTzmac6yPBYc0wmHnBeHIfm1k9V/VvaFrVp/MMJ/aFb2Tvx8QkdYlQohihwBJWdcHYb4v3O/f9LWbKvSdVtVWB6Cynfc3h+xhdFKJzFnUmVJp2Y5EexHP/++sj7AQ+pO+/cj1J1rSFIuUiVgnKPMEWW4knmQf483Xtqb++z32TKMRcqY5EWRTWSKYrwXR9wZoTHN1eAN1/pP0F1TGoXuHuxogW4eLswK8BBg1f2wBnu/LYIbA+rb6K0hJvrcH6Fsu7QvT6Ax6mV3TTZclG3URAhv/lFFbKTlMtSx2ozStr6pQeEZkIj+ipZQQlVgsQVx+AEShUGIYCPLbRR1v0W+8LNa/QmD0IWIoRkAAA==&quot;"/>
    <we:property name="isFiltersActionButtonVisible" value="true"/>
    <we:property name="isVisualContainerHeaderHidden" value="false"/>
    <we:property name="reportEmbeddedTime" value="&quot;2024-06-20T19:22:38.742Z&quot;"/>
    <we:property name="creatorTenantId" value="&quot;679a7b5d-668c-49de-901c-71c1cade6959&quot;"/>
    <we:property name="creatorUserId" value="&quot;10033FFF863A56D0&quot;"/>
    <we:property name="creatorSessionId" value="&quot;673d9eb4-08cc-46f5-b172-b6b1c73e8691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{0416881F-EBBE-4E28-BBEC-20CC52BD3E86}tf22797433_win32</Template>
  <TotalTime>15</TotalTime>
  <Words>26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Univers Condensed Light</vt:lpstr>
      <vt:lpstr>Walbaum Display Light</vt:lpstr>
      <vt:lpstr>AngleLinesVTI</vt:lpstr>
      <vt:lpstr>PROFIT,COST AND SALES ANALYSIS PER TERRITORY AND PRODUCT LINE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deborah Adeniyi</dc:creator>
  <cp:lastModifiedBy>deborah Adeniyi</cp:lastModifiedBy>
  <cp:revision>2</cp:revision>
  <dcterms:created xsi:type="dcterms:W3CDTF">2024-06-20T19:12:36Z</dcterms:created>
  <dcterms:modified xsi:type="dcterms:W3CDTF">2024-06-20T19:27:37Z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