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smtClean="0"/>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6/1/2023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6/1/2023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6/1/2023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smtClean="0"/>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smtClean="0"/>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 JEU DE LA VIE</a:t>
            </a:r>
            <a:endParaRPr lang="fr-FR" dirty="0"/>
          </a:p>
        </p:txBody>
      </p:sp>
      <p:sp>
        <p:nvSpPr>
          <p:cNvPr id="3" name="Sous-titre 2"/>
          <p:cNvSpPr>
            <a:spLocks noGrp="1"/>
          </p:cNvSpPr>
          <p:nvPr>
            <p:ph type="subTitle" idx="1"/>
          </p:nvPr>
        </p:nvSpPr>
        <p:spPr/>
        <p:txBody>
          <a:bodyPr/>
          <a:lstStyle/>
          <a:p>
            <a:r>
              <a:rPr lang="fr-FR" dirty="0" smtClean="0"/>
              <a:t>Programme information pour simulations d’automates cellulaires</a:t>
            </a:r>
          </a:p>
          <a:p>
            <a:endParaRPr lang="fr-FR" dirty="0"/>
          </a:p>
        </p:txBody>
      </p:sp>
    </p:spTree>
    <p:extLst>
      <p:ext uri="{BB962C8B-B14F-4D97-AF65-F5344CB8AC3E}">
        <p14:creationId xmlns:p14="http://schemas.microsoft.com/office/powerpoint/2010/main" val="4096840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conclusion</a:t>
            </a:r>
            <a:endParaRPr lang="fr-FR" b="1" dirty="0"/>
          </a:p>
        </p:txBody>
      </p:sp>
      <p:sp>
        <p:nvSpPr>
          <p:cNvPr id="3" name="Espace réservé du contenu 2"/>
          <p:cNvSpPr>
            <a:spLocks noGrp="1"/>
          </p:cNvSpPr>
          <p:nvPr>
            <p:ph idx="1"/>
          </p:nvPr>
        </p:nvSpPr>
        <p:spPr/>
        <p:txBody>
          <a:bodyPr>
            <a:normAutofit lnSpcReduction="10000"/>
          </a:bodyPr>
          <a:lstStyle/>
          <a:p>
            <a:r>
              <a:rPr lang="fr-FR" dirty="0"/>
              <a:t>En conclusion, j'espère que cette présentation vous a donné un aperçu de notre implémentation du jeu de la vie utilisant MySQL et Tkinter. Nous avons pu créer une interface utilisateur agréable pour visualiser l'évolution de la grille étape par étape, tout en stockant l'historique complet de l'évolution de la grille grâce à MySQL</a:t>
            </a:r>
            <a:r>
              <a:rPr lang="fr-FR" dirty="0" smtClean="0"/>
              <a:t>. Bien </a:t>
            </a:r>
            <a:r>
              <a:rPr lang="fr-FR" dirty="0"/>
              <a:t>sûr, il reste encore beaucoup de choses à ajouter pour améliorer cette implémentation. Par exemple, nous pourrions ajouter des fonctionnalités pour permettre à l'utilisateur de modifier la grille ou de définir ses propres règles. Nous pourrions également explorer d'autres façons de stocker l'état de la grille pour améliorer les performances et la stabilité du programme</a:t>
            </a:r>
            <a:r>
              <a:rPr lang="fr-FR" dirty="0" smtClean="0"/>
              <a:t>. En </a:t>
            </a:r>
            <a:r>
              <a:rPr lang="fr-FR" dirty="0"/>
              <a:t>tout cas, j'espère que vous avez apprécié cette présentation et que vous avez appris quelque chose de nouveau sur le jeu de la vie et les technologies que nous avons utilisées pour l'implémenter. Je suis ouvert à toutes les questions que vous pourriez avoir et je vous remercie de votre attention.</a:t>
            </a:r>
          </a:p>
        </p:txBody>
      </p:sp>
    </p:spTree>
    <p:extLst>
      <p:ext uri="{BB962C8B-B14F-4D97-AF65-F5344CB8AC3E}">
        <p14:creationId xmlns:p14="http://schemas.microsoft.com/office/powerpoint/2010/main" val="3330909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introduction</a:t>
            </a:r>
            <a:endParaRPr lang="fr-FR" b="1" dirty="0"/>
          </a:p>
        </p:txBody>
      </p:sp>
      <p:sp>
        <p:nvSpPr>
          <p:cNvPr id="3" name="Espace réservé du contenu 2"/>
          <p:cNvSpPr>
            <a:spLocks noGrp="1"/>
          </p:cNvSpPr>
          <p:nvPr>
            <p:ph idx="1"/>
          </p:nvPr>
        </p:nvSpPr>
        <p:spPr/>
        <p:txBody>
          <a:bodyPr>
            <a:normAutofit/>
          </a:bodyPr>
          <a:lstStyle/>
          <a:p>
            <a:r>
              <a:rPr lang="fr-FR" dirty="0"/>
              <a:t>Bonjour à tous, aujourd'hui je suis ici pour vous présenter un projet intéressant que j'ai réalisé récemment. Il s'agit d'une implémentation du célèbre jeu de la vie de Conway en utilisant deux technologies clés : MySQL et Tkinter. Pour ceux qui ne connaissent pas le jeu de la vie, il s'agit d'un automate cellulaire inventé par le mathématicien britannique John Horton Conway en 1970. Le jeu de la vie se déroule sur une grille bidimensionnelle infinie, où chaque case peut être soit vivante, soit morte. Les cellules évoluent en fonction de règles simples, qui déterminent si une cellule doit naître, survivre ou mourir en fonction de l'état de ses voisins. </a:t>
            </a:r>
          </a:p>
        </p:txBody>
      </p:sp>
    </p:spTree>
    <p:extLst>
      <p:ext uri="{BB962C8B-B14F-4D97-AF65-F5344CB8AC3E}">
        <p14:creationId xmlns:p14="http://schemas.microsoft.com/office/powerpoint/2010/main" val="725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Eléments utilisées </a:t>
            </a:r>
            <a:endParaRPr lang="fr-FR" b="1" dirty="0"/>
          </a:p>
        </p:txBody>
      </p:sp>
      <p:sp>
        <p:nvSpPr>
          <p:cNvPr id="3" name="Espace réservé du contenu 2"/>
          <p:cNvSpPr>
            <a:spLocks noGrp="1"/>
          </p:cNvSpPr>
          <p:nvPr>
            <p:ph idx="1"/>
          </p:nvPr>
        </p:nvSpPr>
        <p:spPr>
          <a:xfrm>
            <a:off x="685800" y="2194560"/>
            <a:ext cx="3326027" cy="4024125"/>
          </a:xfrm>
        </p:spPr>
        <p:txBody>
          <a:bodyPr/>
          <a:lstStyle/>
          <a:p>
            <a:pPr marL="0" indent="0">
              <a:buNone/>
            </a:pPr>
            <a:r>
              <a:rPr lang="fr-FR" dirty="0" smtClean="0"/>
              <a:t>Python avec ses bibliothèques:</a:t>
            </a:r>
          </a:p>
          <a:p>
            <a:r>
              <a:rPr lang="fr-FR" sz="1400" dirty="0" err="1" smtClean="0"/>
              <a:t>Datetime</a:t>
            </a:r>
            <a:endParaRPr lang="fr-FR" sz="1400" dirty="0" smtClean="0"/>
          </a:p>
          <a:p>
            <a:r>
              <a:rPr lang="fr-FR" sz="1400" dirty="0" err="1" smtClean="0"/>
              <a:t>Matplotlib</a:t>
            </a:r>
            <a:endParaRPr lang="fr-FR" sz="1400" dirty="0" smtClean="0"/>
          </a:p>
          <a:p>
            <a:r>
              <a:rPr lang="fr-FR" sz="1400" dirty="0" smtClean="0"/>
              <a:t>PIL</a:t>
            </a:r>
          </a:p>
          <a:p>
            <a:r>
              <a:rPr lang="fr-FR" sz="1400" dirty="0" smtClean="0"/>
              <a:t>Time</a:t>
            </a:r>
          </a:p>
          <a:p>
            <a:r>
              <a:rPr lang="fr-FR" sz="1400" dirty="0" err="1" smtClean="0"/>
              <a:t>Re</a:t>
            </a:r>
            <a:endParaRPr lang="fr-FR" sz="1400" dirty="0" smtClean="0"/>
          </a:p>
          <a:p>
            <a:r>
              <a:rPr lang="fr-FR" sz="1400" dirty="0" smtClean="0"/>
              <a:t>Threading</a:t>
            </a:r>
          </a:p>
          <a:p>
            <a:r>
              <a:rPr lang="fr-FR" sz="1400" dirty="0" err="1" smtClean="0"/>
              <a:t>Random</a:t>
            </a:r>
            <a:endParaRPr lang="fr-FR" sz="1400" dirty="0" smtClean="0"/>
          </a:p>
          <a:p>
            <a:r>
              <a:rPr lang="fr-FR" sz="1400" dirty="0" err="1" smtClean="0"/>
              <a:t>mysql.connector</a:t>
            </a:r>
            <a:endParaRPr lang="fr-FR" sz="1400" dirty="0" smtClean="0"/>
          </a:p>
          <a:p>
            <a:r>
              <a:rPr lang="fr-FR" sz="1400" dirty="0" smtClean="0"/>
              <a:t>Tkinter</a:t>
            </a:r>
          </a:p>
          <a:p>
            <a:pPr marL="0" indent="0">
              <a:buNone/>
            </a:pPr>
            <a:r>
              <a:rPr lang="fr-FR" sz="2400" dirty="0" smtClean="0"/>
              <a:t>MYSQL</a:t>
            </a:r>
            <a:endParaRPr lang="fr-FR" sz="24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1383" y="2057401"/>
            <a:ext cx="2800865" cy="1575487"/>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3041" y="4843849"/>
            <a:ext cx="1541309" cy="2178908"/>
          </a:xfrm>
          <a:prstGeom prst="rect">
            <a:avLst/>
          </a:prstGeom>
        </p:spPr>
      </p:pic>
    </p:spTree>
    <p:extLst>
      <p:ext uri="{BB962C8B-B14F-4D97-AF65-F5344CB8AC3E}">
        <p14:creationId xmlns:p14="http://schemas.microsoft.com/office/powerpoint/2010/main" val="465136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Conception de la base de données :</a:t>
            </a:r>
          </a:p>
        </p:txBody>
      </p:sp>
      <p:sp>
        <p:nvSpPr>
          <p:cNvPr id="3" name="Espace réservé du contenu 2"/>
          <p:cNvSpPr>
            <a:spLocks noGrp="1"/>
          </p:cNvSpPr>
          <p:nvPr>
            <p:ph idx="1"/>
          </p:nvPr>
        </p:nvSpPr>
        <p:spPr/>
        <p:txBody>
          <a:bodyPr/>
          <a:lstStyle/>
          <a:p>
            <a:r>
              <a:rPr lang="fr-FR" dirty="0"/>
              <a:t>La table "utilisateur" a été créée pour stocker les informations relatives aux utilisateurs, comme leur identifiant, leur nom, leur date de naissance, leur adresse e-mail, ainsi que le temps qu'ils ont passé sur le jeu. La table "</a:t>
            </a:r>
            <a:r>
              <a:rPr lang="fr-FR" dirty="0" smtClean="0"/>
              <a:t>administrateur" </a:t>
            </a:r>
            <a:r>
              <a:rPr lang="fr-FR" dirty="0"/>
              <a:t>a été créée pour stocker les informations relatives aux administrateurs, comme leur identifiant, leur nom et leur mot de passe. Ces deux tables ont été reliées par une clé étrangère pour garantir l'intégrité des données.</a:t>
            </a:r>
          </a:p>
        </p:txBody>
      </p:sp>
    </p:spTree>
    <p:extLst>
      <p:ext uri="{BB962C8B-B14F-4D97-AF65-F5344CB8AC3E}">
        <p14:creationId xmlns:p14="http://schemas.microsoft.com/office/powerpoint/2010/main" val="32403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16" y="112755"/>
            <a:ext cx="4962558" cy="2558819"/>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777" y="3802735"/>
            <a:ext cx="8524223" cy="2721633"/>
          </a:xfrm>
          <a:prstGeom prst="rect">
            <a:avLst/>
          </a:prstGeom>
        </p:spPr>
      </p:pic>
    </p:spTree>
    <p:extLst>
      <p:ext uri="{BB962C8B-B14F-4D97-AF65-F5344CB8AC3E}">
        <p14:creationId xmlns:p14="http://schemas.microsoft.com/office/powerpoint/2010/main" val="2897604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LES INTERFACES UTILISATEUR</a:t>
            </a:r>
            <a:endParaRPr lang="fr-FR" b="1"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54" y="1844879"/>
            <a:ext cx="5335296" cy="3759067"/>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2499" y="1844879"/>
            <a:ext cx="4715352" cy="4674973"/>
          </a:xfrm>
          <a:prstGeom prst="rect">
            <a:avLst/>
          </a:prstGeom>
        </p:spPr>
      </p:pic>
    </p:spTree>
    <p:extLst>
      <p:ext uri="{BB962C8B-B14F-4D97-AF65-F5344CB8AC3E}">
        <p14:creationId xmlns:p14="http://schemas.microsoft.com/office/powerpoint/2010/main" val="480566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PANNEAU D’ADMINISTRATION</a:t>
            </a:r>
            <a:endParaRPr lang="fr-FR" b="1"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19" y="484286"/>
            <a:ext cx="4158932" cy="6093627"/>
          </a:xfrm>
          <a:prstGeom prst="rect">
            <a:avLst/>
          </a:prstGeom>
        </p:spPr>
      </p:pic>
    </p:spTree>
    <p:extLst>
      <p:ext uri="{BB962C8B-B14F-4D97-AF65-F5344CB8AC3E}">
        <p14:creationId xmlns:p14="http://schemas.microsoft.com/office/powerpoint/2010/main" val="3075554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LES INTERFACES DE JEUX</a:t>
            </a:r>
            <a:endParaRPr lang="fr-FR" b="1"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 y="2057401"/>
            <a:ext cx="4731608" cy="2470317"/>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0792" y="2057400"/>
            <a:ext cx="4840646" cy="2528447"/>
          </a:xfrm>
          <a:prstGeom prst="rect">
            <a:avLst/>
          </a:prstGeom>
        </p:spPr>
      </p:pic>
    </p:spTree>
    <p:extLst>
      <p:ext uri="{BB962C8B-B14F-4D97-AF65-F5344CB8AC3E}">
        <p14:creationId xmlns:p14="http://schemas.microsoft.com/office/powerpoint/2010/main" val="294607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limites</a:t>
            </a:r>
            <a:endParaRPr lang="fr-FR" b="1" dirty="0"/>
          </a:p>
        </p:txBody>
      </p:sp>
      <p:sp>
        <p:nvSpPr>
          <p:cNvPr id="3" name="Espace réservé du contenu 2"/>
          <p:cNvSpPr>
            <a:spLocks noGrp="1"/>
          </p:cNvSpPr>
          <p:nvPr>
            <p:ph idx="1"/>
          </p:nvPr>
        </p:nvSpPr>
        <p:spPr/>
        <p:txBody>
          <a:bodyPr/>
          <a:lstStyle/>
          <a:p>
            <a:r>
              <a:rPr lang="fr-FR" dirty="0" smtClean="0"/>
              <a:t>Partie de sélection de la première génération</a:t>
            </a:r>
          </a:p>
          <a:p>
            <a:r>
              <a:rPr lang="fr-FR" dirty="0" smtClean="0"/>
              <a:t>Les </a:t>
            </a:r>
            <a:r>
              <a:rPr lang="fr-FR" dirty="0" err="1" smtClean="0"/>
              <a:t>threaders</a:t>
            </a:r>
            <a:endParaRPr lang="fr-FR" dirty="0" smtClean="0"/>
          </a:p>
          <a:p>
            <a:r>
              <a:rPr lang="fr-FR" dirty="0" smtClean="0"/>
              <a:t>L’horloge</a:t>
            </a:r>
          </a:p>
          <a:p>
            <a:r>
              <a:rPr lang="fr-FR" dirty="0" smtClean="0"/>
              <a:t>Sauvegardes des générations</a:t>
            </a:r>
            <a:endParaRPr lang="fr-FR" dirty="0"/>
          </a:p>
        </p:txBody>
      </p:sp>
    </p:spTree>
    <p:extLst>
      <p:ext uri="{BB962C8B-B14F-4D97-AF65-F5344CB8AC3E}">
        <p14:creationId xmlns:p14="http://schemas.microsoft.com/office/powerpoint/2010/main" val="3900815849"/>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448</TotalTime>
  <Words>441</Words>
  <Application>Microsoft Office PowerPoint</Application>
  <PresentationFormat>Grand écran</PresentationFormat>
  <Paragraphs>28</Paragraphs>
  <Slides>10</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10</vt:i4>
      </vt:variant>
    </vt:vector>
  </HeadingPairs>
  <TitlesOfParts>
    <vt:vector size="13" baseType="lpstr">
      <vt:lpstr>Arial</vt:lpstr>
      <vt:lpstr>Century Gothic</vt:lpstr>
      <vt:lpstr>Traînée de condensation</vt:lpstr>
      <vt:lpstr>LE JEU DE LA VIE</vt:lpstr>
      <vt:lpstr>introduction</vt:lpstr>
      <vt:lpstr>Eléments utilisées </vt:lpstr>
      <vt:lpstr>Conception de la base de données :</vt:lpstr>
      <vt:lpstr>Présentation PowerPoint</vt:lpstr>
      <vt:lpstr>LES INTERFACES UTILISATEUR</vt:lpstr>
      <vt:lpstr>PANNEAU D’ADMINISTRATION</vt:lpstr>
      <vt:lpstr>LES INTERFACES DE JEUX</vt:lpstr>
      <vt:lpstr>limites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JEU DE LA VIE</dc:title>
  <dc:creator>Fatihah</dc:creator>
  <cp:lastModifiedBy>Fatihah</cp:lastModifiedBy>
  <cp:revision>4</cp:revision>
  <dcterms:created xsi:type="dcterms:W3CDTF">2023-06-01T21:21:53Z</dcterms:created>
  <dcterms:modified xsi:type="dcterms:W3CDTF">2023-06-02T04:50:37Z</dcterms:modified>
</cp:coreProperties>
</file>