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BF2AE-ADAE-4E80-855D-5DDB583596A3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37D64-054B-40A5-82BD-2DFE28838E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62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37D64-054B-40A5-82BD-2DFE28838ED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39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04AC37-1FE7-99C6-29CC-36E2E87E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8839A2F-9E4F-AFC8-EB53-1AD859204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9F7F77-7B3A-BA8E-EABC-D855D70E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DC8530A-F841-A8BA-F4AA-DB1840FC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0F4175-627C-8766-90A9-BF5E0812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349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5CA8FB-8AE1-05F9-E40F-6FBB5B33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413116A-5891-EEFA-0A02-1F46AEAEB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DD3DE20-2FCD-ED4F-58BD-58C6BCB8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77E360-F9C3-7F5C-FD52-956C812E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A1D4E75-A639-0334-8DAC-4B9925ED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77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8FD2E1A-BF2F-5180-4537-CA0B75E5C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3B6BA79-20A3-1028-9FD1-FB081F6F5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E14310-A82B-5F63-5915-FD49DBEF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4CF5B03-7D8F-F295-0639-7D901F09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7C40C8-5FDB-B55A-D276-9CD85872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878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64CBE8-CEC9-A2F7-52EF-919BFF3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634502-D1DA-0D62-90FC-049F5418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585D31-C8A5-A91A-7B6C-D71BB758A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B2E951-2FCB-673D-DD04-B11FCB7F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E242750-2429-B636-9BAF-FA3D289A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879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9E8DC9-973B-3E32-321C-08665759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BD81912-1608-2D4A-C02B-A20881D2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19D760-1306-41AD-DACE-F80AA841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5DB6FD7-E9A1-F84D-D903-6933B639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A6D05F-2CC3-2D4C-D6A5-57DD6210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865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EA9FF9-B771-83EC-02E3-4734E7D8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90215A-857F-E447-115F-9B112D6E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18BE62F-322D-727B-7DE1-715485AB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ACE4792-FDC7-5232-BBE2-C9EF7F33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E6D99A3-6FAD-A66A-9823-CC2465C1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C1F6BDC-F779-6F64-466B-88FD5422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828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808830-3AB9-B666-C37F-3ADEB6D9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F84F2D0-2705-07FD-15CF-9871C3AB2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4741B6C-C032-0A59-A43E-15A9B1F2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2A15A56-3AB5-F5A7-9C6D-815B82302D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1729C47-2A18-746B-0B22-D361B8D30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C57E080-433E-5A16-EC17-B51F2CD2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D9084E8-DA2F-766B-C5B4-E238136D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CC2314A-D44C-1F8D-42DF-A38FD52A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80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75C3F1C-47F5-E915-CFAE-18C901BD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560301E-59EA-983C-7798-90F24515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7108D04-1728-9895-CD9A-B06800FC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FFA67AD-ED61-AEF3-CBB8-847EF307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87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DE24D3F-36BB-6701-BE57-D57A2BD9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8B6AB51-C6BF-6D4A-ACA0-7BE8A230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97A8016-8F57-D5A6-01EE-F91FFE2F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85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7ADBE2-7025-38D8-48BA-8FB00D7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64B093-21C1-EEB4-A8E4-DC2C1F8C1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724A1E-A3A9-2B1C-C752-BAC14AD46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7C0858C-C38C-97E6-FF6E-FD0DAC00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13B61CE-F945-87CE-03C3-C560131A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BA785DA-DC0D-12B0-B09E-39D0F414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829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6D308F-E280-B4CB-2B29-B0172D67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F53FFEE7-BB01-5ABE-B12F-22FC55F6C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A0AABF5-52EC-B7C5-6838-6B01069F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5011995-AFB9-EF3B-6B9F-6AE29865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BA912B-97A4-9699-3159-C0411395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253293-F5DB-7B40-198F-5D7FA31D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360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4C0DE71-76DF-6B52-61A7-4CF0CEE99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91B129-40F4-FEC2-96AB-EB41DD4D7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460D3C-52B3-7044-1B6F-574EA6BA8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EE784-3A9E-4012-B40E-05FD51DEC751}" type="datetimeFigureOut">
              <a:rPr lang="tr-TR" smtClean="0"/>
              <a:t>12.02.2025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4FBCE4-EEDC-521A-2C62-02A21EAF7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46A256A-6E25-61D8-4082-F069C8ABF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9F2D4-D501-4AA5-A530-FB2DD5D0813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1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4A63FD-7A12-6F60-B7C5-32E6A5890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 </a:t>
            </a:r>
          </a:p>
        </p:txBody>
      </p:sp>
      <p:pic>
        <p:nvPicPr>
          <p:cNvPr id="5" name="Resim 4" descr="siyah beyaz, bulut, monokrom, tek renkli, bina içeren bir resim&#10;&#10;Açıklama otomatik olarak oluşturuldu">
            <a:extLst>
              <a:ext uri="{FF2B5EF4-FFF2-40B4-BE49-F238E27FC236}">
                <a16:creationId xmlns:a16="http://schemas.microsoft.com/office/drawing/2014/main" id="{8833A71A-E62E-5293-C0DE-EFF474AD4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890" y="0"/>
            <a:ext cx="12673780" cy="6858000"/>
          </a:xfrm>
          <a:prstGeom prst="rect">
            <a:avLst/>
          </a:prstGeom>
        </p:spPr>
      </p:pic>
      <p:sp>
        <p:nvSpPr>
          <p:cNvPr id="19" name="Serbest Form: Şekil 18">
            <a:extLst>
              <a:ext uri="{FF2B5EF4-FFF2-40B4-BE49-F238E27FC236}">
                <a16:creationId xmlns:a16="http://schemas.microsoft.com/office/drawing/2014/main" id="{8E94FDD5-DED7-4922-32E1-8F1DF427704A}"/>
              </a:ext>
            </a:extLst>
          </p:cNvPr>
          <p:cNvSpPr/>
          <p:nvPr/>
        </p:nvSpPr>
        <p:spPr>
          <a:xfrm>
            <a:off x="1179871" y="535705"/>
            <a:ext cx="9488129" cy="5948516"/>
          </a:xfrm>
          <a:custGeom>
            <a:avLst/>
            <a:gdLst>
              <a:gd name="connsiteX0" fmla="*/ 7032599 w 9488129"/>
              <a:gd name="connsiteY0" fmla="*/ 3291209 h 5948516"/>
              <a:gd name="connsiteX1" fmla="*/ 9488129 w 9488129"/>
              <a:gd name="connsiteY1" fmla="*/ 3291209 h 5948516"/>
              <a:gd name="connsiteX2" fmla="*/ 9488129 w 9488129"/>
              <a:gd name="connsiteY2" fmla="*/ 5948516 h 5948516"/>
              <a:gd name="connsiteX3" fmla="*/ 7032599 w 9488129"/>
              <a:gd name="connsiteY3" fmla="*/ 5948516 h 5948516"/>
              <a:gd name="connsiteX4" fmla="*/ 0 w 9488129"/>
              <a:gd name="connsiteY4" fmla="*/ 3291209 h 5948516"/>
              <a:gd name="connsiteX5" fmla="*/ 6907470 w 9488129"/>
              <a:gd name="connsiteY5" fmla="*/ 3291209 h 5948516"/>
              <a:gd name="connsiteX6" fmla="*/ 6907470 w 9488129"/>
              <a:gd name="connsiteY6" fmla="*/ 5948516 h 5948516"/>
              <a:gd name="connsiteX7" fmla="*/ 0 w 9488129"/>
              <a:gd name="connsiteY7" fmla="*/ 5948516 h 5948516"/>
              <a:gd name="connsiteX8" fmla="*/ 0 w 9488129"/>
              <a:gd name="connsiteY8" fmla="*/ 1346521 h 5948516"/>
              <a:gd name="connsiteX9" fmla="*/ 6907470 w 9488129"/>
              <a:gd name="connsiteY9" fmla="*/ 1346521 h 5948516"/>
              <a:gd name="connsiteX10" fmla="*/ 6907470 w 9488129"/>
              <a:gd name="connsiteY10" fmla="*/ 3199658 h 5948516"/>
              <a:gd name="connsiteX11" fmla="*/ 0 w 9488129"/>
              <a:gd name="connsiteY11" fmla="*/ 3199658 h 5948516"/>
              <a:gd name="connsiteX12" fmla="*/ 7032599 w 9488129"/>
              <a:gd name="connsiteY12" fmla="*/ 0 h 5948516"/>
              <a:gd name="connsiteX13" fmla="*/ 9488129 w 9488129"/>
              <a:gd name="connsiteY13" fmla="*/ 0 h 5948516"/>
              <a:gd name="connsiteX14" fmla="*/ 9488129 w 9488129"/>
              <a:gd name="connsiteY14" fmla="*/ 3199658 h 5948516"/>
              <a:gd name="connsiteX15" fmla="*/ 7032599 w 9488129"/>
              <a:gd name="connsiteY15" fmla="*/ 3199658 h 5948516"/>
              <a:gd name="connsiteX16" fmla="*/ 0 w 9488129"/>
              <a:gd name="connsiteY16" fmla="*/ 0 h 5948516"/>
              <a:gd name="connsiteX17" fmla="*/ 6907470 w 9488129"/>
              <a:gd name="connsiteY17" fmla="*/ 0 h 5948516"/>
              <a:gd name="connsiteX18" fmla="*/ 6907470 w 9488129"/>
              <a:gd name="connsiteY18" fmla="*/ 1254970 h 5948516"/>
              <a:gd name="connsiteX19" fmla="*/ 0 w 9488129"/>
              <a:gd name="connsiteY19" fmla="*/ 1254970 h 594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488129" h="5948516">
                <a:moveTo>
                  <a:pt x="7032599" y="3291209"/>
                </a:moveTo>
                <a:lnTo>
                  <a:pt x="9488129" y="3291209"/>
                </a:lnTo>
                <a:lnTo>
                  <a:pt x="9488129" y="5948516"/>
                </a:lnTo>
                <a:lnTo>
                  <a:pt x="7032599" y="5948516"/>
                </a:lnTo>
                <a:close/>
                <a:moveTo>
                  <a:pt x="0" y="3291209"/>
                </a:moveTo>
                <a:lnTo>
                  <a:pt x="6907470" y="3291209"/>
                </a:lnTo>
                <a:lnTo>
                  <a:pt x="6907470" y="5948516"/>
                </a:lnTo>
                <a:lnTo>
                  <a:pt x="0" y="5948516"/>
                </a:lnTo>
                <a:close/>
                <a:moveTo>
                  <a:pt x="0" y="1346521"/>
                </a:moveTo>
                <a:lnTo>
                  <a:pt x="6907470" y="1346521"/>
                </a:lnTo>
                <a:lnTo>
                  <a:pt x="6907470" y="3199658"/>
                </a:lnTo>
                <a:lnTo>
                  <a:pt x="0" y="3199658"/>
                </a:lnTo>
                <a:close/>
                <a:moveTo>
                  <a:pt x="7032599" y="0"/>
                </a:moveTo>
                <a:lnTo>
                  <a:pt x="9488129" y="0"/>
                </a:lnTo>
                <a:lnTo>
                  <a:pt x="9488129" y="3199658"/>
                </a:lnTo>
                <a:lnTo>
                  <a:pt x="7032599" y="3199658"/>
                </a:lnTo>
                <a:close/>
                <a:moveTo>
                  <a:pt x="0" y="0"/>
                </a:moveTo>
                <a:lnTo>
                  <a:pt x="6907470" y="0"/>
                </a:lnTo>
                <a:lnTo>
                  <a:pt x="6907470" y="1254970"/>
                </a:lnTo>
                <a:lnTo>
                  <a:pt x="0" y="1254970"/>
                </a:lnTo>
                <a:close/>
              </a:path>
            </a:pathLst>
          </a:cu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18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rbest Form: Şekil 9">
            <a:extLst>
              <a:ext uri="{FF2B5EF4-FFF2-40B4-BE49-F238E27FC236}">
                <a16:creationId xmlns:a16="http://schemas.microsoft.com/office/drawing/2014/main" id="{4EEA12FE-F24D-16D7-1902-BCC74C833A58}"/>
              </a:ext>
            </a:extLst>
          </p:cNvPr>
          <p:cNvSpPr/>
          <p:nvPr/>
        </p:nvSpPr>
        <p:spPr>
          <a:xfrm>
            <a:off x="1543665" y="835742"/>
            <a:ext cx="9596283" cy="4945625"/>
          </a:xfrm>
          <a:custGeom>
            <a:avLst/>
            <a:gdLst>
              <a:gd name="connsiteX0" fmla="*/ 0 w 9596283"/>
              <a:gd name="connsiteY0" fmla="*/ 3002115 h 4945625"/>
              <a:gd name="connsiteX1" fmla="*/ 6440129 w 9596283"/>
              <a:gd name="connsiteY1" fmla="*/ 3002115 h 4945625"/>
              <a:gd name="connsiteX2" fmla="*/ 6440129 w 9596283"/>
              <a:gd name="connsiteY2" fmla="*/ 4945625 h 4945625"/>
              <a:gd name="connsiteX3" fmla="*/ 0 w 9596283"/>
              <a:gd name="connsiteY3" fmla="*/ 4945625 h 4945625"/>
              <a:gd name="connsiteX4" fmla="*/ 0 w 9596283"/>
              <a:gd name="connsiteY4" fmla="*/ 1152371 h 4945625"/>
              <a:gd name="connsiteX5" fmla="*/ 6440129 w 9596283"/>
              <a:gd name="connsiteY5" fmla="*/ 1152371 h 4945625"/>
              <a:gd name="connsiteX6" fmla="*/ 6440129 w 9596283"/>
              <a:gd name="connsiteY6" fmla="*/ 2858115 h 4945625"/>
              <a:gd name="connsiteX7" fmla="*/ 0 w 9596283"/>
              <a:gd name="connsiteY7" fmla="*/ 2858115 h 4945625"/>
              <a:gd name="connsiteX8" fmla="*/ 0 w 9596283"/>
              <a:gd name="connsiteY8" fmla="*/ 0 h 4945625"/>
              <a:gd name="connsiteX9" fmla="*/ 9596283 w 9596283"/>
              <a:gd name="connsiteY9" fmla="*/ 0 h 4945625"/>
              <a:gd name="connsiteX10" fmla="*/ 9596283 w 9596283"/>
              <a:gd name="connsiteY10" fmla="*/ 4945625 h 4945625"/>
              <a:gd name="connsiteX11" fmla="*/ 6617109 w 9596283"/>
              <a:gd name="connsiteY11" fmla="*/ 4945625 h 4945625"/>
              <a:gd name="connsiteX12" fmla="*/ 6617109 w 9596283"/>
              <a:gd name="connsiteY12" fmla="*/ 1152371 h 4945625"/>
              <a:gd name="connsiteX13" fmla="*/ 9596282 w 9596283"/>
              <a:gd name="connsiteY13" fmla="*/ 1152371 h 4945625"/>
              <a:gd name="connsiteX14" fmla="*/ 9596282 w 9596283"/>
              <a:gd name="connsiteY14" fmla="*/ 1008371 h 4945625"/>
              <a:gd name="connsiteX15" fmla="*/ 6617109 w 9596283"/>
              <a:gd name="connsiteY15" fmla="*/ 1008371 h 4945625"/>
              <a:gd name="connsiteX16" fmla="*/ 6617109 w 9596283"/>
              <a:gd name="connsiteY16" fmla="*/ 1008371 h 4945625"/>
              <a:gd name="connsiteX17" fmla="*/ 6440129 w 9596283"/>
              <a:gd name="connsiteY17" fmla="*/ 1008371 h 4945625"/>
              <a:gd name="connsiteX18" fmla="*/ 6440129 w 9596283"/>
              <a:gd name="connsiteY18" fmla="*/ 1008371 h 4945625"/>
              <a:gd name="connsiteX19" fmla="*/ 0 w 9596283"/>
              <a:gd name="connsiteY19" fmla="*/ 1008371 h 494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596283" h="4945625">
                <a:moveTo>
                  <a:pt x="0" y="3002115"/>
                </a:moveTo>
                <a:lnTo>
                  <a:pt x="6440129" y="3002115"/>
                </a:lnTo>
                <a:lnTo>
                  <a:pt x="6440129" y="4945625"/>
                </a:lnTo>
                <a:lnTo>
                  <a:pt x="0" y="4945625"/>
                </a:lnTo>
                <a:close/>
                <a:moveTo>
                  <a:pt x="0" y="1152371"/>
                </a:moveTo>
                <a:lnTo>
                  <a:pt x="6440129" y="1152371"/>
                </a:lnTo>
                <a:lnTo>
                  <a:pt x="6440129" y="2858115"/>
                </a:lnTo>
                <a:lnTo>
                  <a:pt x="0" y="2858115"/>
                </a:lnTo>
                <a:close/>
                <a:moveTo>
                  <a:pt x="0" y="0"/>
                </a:moveTo>
                <a:lnTo>
                  <a:pt x="9596283" y="0"/>
                </a:lnTo>
                <a:lnTo>
                  <a:pt x="9596283" y="4945625"/>
                </a:lnTo>
                <a:lnTo>
                  <a:pt x="6617109" y="4945625"/>
                </a:lnTo>
                <a:lnTo>
                  <a:pt x="6617109" y="1152371"/>
                </a:lnTo>
                <a:lnTo>
                  <a:pt x="9596282" y="1152371"/>
                </a:lnTo>
                <a:lnTo>
                  <a:pt x="9596282" y="1008371"/>
                </a:lnTo>
                <a:lnTo>
                  <a:pt x="6617109" y="1008371"/>
                </a:lnTo>
                <a:lnTo>
                  <a:pt x="6617109" y="1008371"/>
                </a:lnTo>
                <a:lnTo>
                  <a:pt x="6440129" y="1008371"/>
                </a:lnTo>
                <a:lnTo>
                  <a:pt x="6440129" y="1008371"/>
                </a:lnTo>
                <a:lnTo>
                  <a:pt x="0" y="1008371"/>
                </a:lnTo>
                <a:close/>
              </a:path>
            </a:pathLst>
          </a:custGeom>
          <a:blipFill dpi="0" rotWithShape="1">
            <a:blip r:embed="rId2">
              <a:alphaModFix amt="8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59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Office PowerPoint</Application>
  <PresentationFormat>Geniş ekran</PresentationFormat>
  <Paragraphs>2</Paragraphs>
  <Slides>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Teması</vt:lpstr>
      <vt:lpstr>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Hakan Ünlü</dc:creator>
  <cp:lastModifiedBy>Hakan Ünlü</cp:lastModifiedBy>
  <cp:revision>3</cp:revision>
  <dcterms:created xsi:type="dcterms:W3CDTF">2025-02-05T15:15:31Z</dcterms:created>
  <dcterms:modified xsi:type="dcterms:W3CDTF">2025-02-11T21:12:02Z</dcterms:modified>
</cp:coreProperties>
</file>