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10/21/2017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25456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20416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8461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032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10/21/2017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052471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5709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7387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0031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398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995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537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10/21/2017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0095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err="1" smtClean="0"/>
              <a:t>BUDjit</a:t>
            </a:r>
            <a:r>
              <a:rPr lang="en-GB" dirty="0" smtClean="0"/>
              <a:t> : for business</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435" y="2297302"/>
            <a:ext cx="3746613" cy="2745214"/>
          </a:xfrm>
          <a:prstGeom prst="rect">
            <a:avLst/>
          </a:prstGeom>
        </p:spPr>
      </p:pic>
    </p:spTree>
    <p:extLst>
      <p:ext uri="{BB962C8B-B14F-4D97-AF65-F5344CB8AC3E}">
        <p14:creationId xmlns:p14="http://schemas.microsoft.com/office/powerpoint/2010/main" val="113976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Original Idea</a:t>
            </a:r>
            <a:endParaRPr lang="en-GB" dirty="0"/>
          </a:p>
        </p:txBody>
      </p:sp>
      <p:sp>
        <p:nvSpPr>
          <p:cNvPr id="3" name="Content Placeholder 2"/>
          <p:cNvSpPr>
            <a:spLocks noGrp="1"/>
          </p:cNvSpPr>
          <p:nvPr>
            <p:ph idx="1"/>
          </p:nvPr>
        </p:nvSpPr>
        <p:spPr/>
        <p:txBody>
          <a:bodyPr/>
          <a:lstStyle/>
          <a:p>
            <a:r>
              <a:rPr lang="en-GB" dirty="0" smtClean="0"/>
              <a:t>Our first iteration of this idea began with the problem we face when traveling on a budget where we have a lot to decide with very little money and get overwhelmed with the decisions we have to make when we want to go somewhere. </a:t>
            </a:r>
          </a:p>
          <a:p>
            <a:r>
              <a:rPr lang="en-GB" dirty="0" smtClean="0"/>
              <a:t>Originally we wanted a site where we could enter how much money we had to spend and where we wanted to go and the website would give us back options for transport</a:t>
            </a:r>
            <a:r>
              <a:rPr lang="en-GB" dirty="0"/>
              <a:t> </a:t>
            </a:r>
            <a:r>
              <a:rPr lang="en-GB" dirty="0" smtClean="0"/>
              <a:t>and accommodation. Then after selecting our options we would see what money in our budget was left over for things to do and the site would recommend a few activities in the area which we could afford.</a:t>
            </a:r>
          </a:p>
          <a:p>
            <a:r>
              <a:rPr lang="en-GB" dirty="0" smtClean="0"/>
              <a:t>So to summarise: hotels, transport and activities.</a:t>
            </a:r>
            <a:endParaRPr lang="en-GB" dirty="0"/>
          </a:p>
        </p:txBody>
      </p:sp>
    </p:spTree>
    <p:extLst>
      <p:ext uri="{BB962C8B-B14F-4D97-AF65-F5344CB8AC3E}">
        <p14:creationId xmlns:p14="http://schemas.microsoft.com/office/powerpoint/2010/main" val="338278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However….</a:t>
            </a:r>
            <a:endParaRPr lang="en-GB" dirty="0"/>
          </a:p>
        </p:txBody>
      </p:sp>
      <p:sp>
        <p:nvSpPr>
          <p:cNvPr id="3" name="Content Placeholder 2"/>
          <p:cNvSpPr>
            <a:spLocks noGrp="1"/>
          </p:cNvSpPr>
          <p:nvPr>
            <p:ph idx="1"/>
          </p:nvPr>
        </p:nvSpPr>
        <p:spPr/>
        <p:txBody>
          <a:bodyPr/>
          <a:lstStyle/>
          <a:p>
            <a:r>
              <a:rPr lang="en-GB" dirty="0" smtClean="0"/>
              <a:t>We realised almost immediately it wouldn’t be as straightforward to make as it seemed. There was a lot of information we needed to gather.</a:t>
            </a:r>
          </a:p>
          <a:p>
            <a:r>
              <a:rPr lang="en-GB" dirty="0" smtClean="0"/>
              <a:t>Luke began to create the website while Isaac and Dervla researched APIs that would give us information to display.</a:t>
            </a:r>
          </a:p>
          <a:p>
            <a:r>
              <a:rPr lang="en-GB" dirty="0" smtClean="0"/>
              <a:t>We had never worked with APIs before so spent time reading the documentation and understanding how to get the right information from the API.</a:t>
            </a:r>
          </a:p>
          <a:p>
            <a:r>
              <a:rPr lang="en-GB" dirty="0" smtClean="0"/>
              <a:t>Both of us encountered major issues</a:t>
            </a:r>
            <a:r>
              <a:rPr lang="en-GB" dirty="0" smtClean="0">
                <a:sym typeface="Wingdings" panose="05000000000000000000" pitchFamily="2" charset="2"/>
              </a:rPr>
              <a:t></a:t>
            </a:r>
            <a:endParaRPr lang="en-GB" dirty="0"/>
          </a:p>
        </p:txBody>
      </p:sp>
    </p:spTree>
    <p:extLst>
      <p:ext uri="{BB962C8B-B14F-4D97-AF65-F5344CB8AC3E}">
        <p14:creationId xmlns:p14="http://schemas.microsoft.com/office/powerpoint/2010/main" val="76219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Accommodation/Activities</a:t>
            </a:r>
            <a:endParaRPr lang="en-GB" dirty="0"/>
          </a:p>
        </p:txBody>
      </p:sp>
      <p:sp>
        <p:nvSpPr>
          <p:cNvPr id="3" name="Content Placeholder 2"/>
          <p:cNvSpPr>
            <a:spLocks noGrp="1"/>
          </p:cNvSpPr>
          <p:nvPr>
            <p:ph idx="1"/>
          </p:nvPr>
        </p:nvSpPr>
        <p:spPr/>
        <p:txBody>
          <a:bodyPr/>
          <a:lstStyle/>
          <a:p>
            <a:r>
              <a:rPr lang="en-GB" dirty="0" smtClean="0"/>
              <a:t>After working out exactly how to implement Trip Advisor’s API, Dervla realised that Trip Advisor wouldn’t give out a key unless she was a profitable business partner as they limit them. (Spoiler, she was not)</a:t>
            </a:r>
          </a:p>
          <a:p>
            <a:r>
              <a:rPr lang="en-GB" dirty="0" smtClean="0"/>
              <a:t>I researched lots of other APIs but there aren’t really any hotels or hostels that think its worth their while to share information in an API</a:t>
            </a:r>
          </a:p>
          <a:p>
            <a:r>
              <a:rPr lang="en-GB" dirty="0" smtClean="0"/>
              <a:t>A member of </a:t>
            </a:r>
            <a:r>
              <a:rPr lang="en-GB" dirty="0" err="1"/>
              <a:t>I</a:t>
            </a:r>
            <a:r>
              <a:rPr lang="en-GB" dirty="0" err="1" smtClean="0"/>
              <a:t>nspiretec</a:t>
            </a:r>
            <a:r>
              <a:rPr lang="en-GB" dirty="0" smtClean="0"/>
              <a:t> suggested we look on GitHub for something that scrapes from the trip advisor website, but we couldn’t find one that included information on price and that was the most important factor for us.</a:t>
            </a:r>
          </a:p>
          <a:p>
            <a:r>
              <a:rPr lang="en-GB" dirty="0" smtClean="0"/>
              <a:t>So we decided to abandon the idea of activities and simplify to just accommodation, and just make our own test data in a JSON object.</a:t>
            </a:r>
            <a:endParaRPr lang="en-GB" dirty="0"/>
          </a:p>
        </p:txBody>
      </p:sp>
    </p:spTree>
    <p:extLst>
      <p:ext uri="{BB962C8B-B14F-4D97-AF65-F5344CB8AC3E}">
        <p14:creationId xmlns:p14="http://schemas.microsoft.com/office/powerpoint/2010/main" val="151100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Travel</a:t>
            </a:r>
            <a:endParaRPr lang="en-GB" dirty="0"/>
          </a:p>
        </p:txBody>
      </p:sp>
      <p:sp>
        <p:nvSpPr>
          <p:cNvPr id="3" name="Content Placeholder 2"/>
          <p:cNvSpPr>
            <a:spLocks noGrp="1"/>
          </p:cNvSpPr>
          <p:nvPr>
            <p:ph idx="1"/>
          </p:nvPr>
        </p:nvSpPr>
        <p:spPr/>
        <p:txBody>
          <a:bodyPr/>
          <a:lstStyle/>
          <a:p>
            <a:r>
              <a:rPr lang="en-GB" dirty="0" smtClean="0"/>
              <a:t>It was easier to find a travel API that was open source and Isaac did get it to work. WOO!</a:t>
            </a:r>
          </a:p>
          <a:p>
            <a:r>
              <a:rPr lang="en-GB" dirty="0" smtClean="0"/>
              <a:t>But wait… </a:t>
            </a:r>
          </a:p>
          <a:p>
            <a:r>
              <a:rPr lang="en-GB" dirty="0" smtClean="0"/>
              <a:t>Then we realised there was no cost attribute in the information. We could get the journey and when and where, but not how much it cost.</a:t>
            </a:r>
          </a:p>
          <a:p>
            <a:r>
              <a:rPr lang="en-GB" dirty="0" smtClean="0"/>
              <a:t>So after all that Isaac had to abandon that work and just create a JSON object.</a:t>
            </a:r>
          </a:p>
          <a:p>
            <a:r>
              <a:rPr lang="en-GB" dirty="0" smtClean="0"/>
              <a:t>Isaac had never worked with JSON before…</a:t>
            </a:r>
            <a:endParaRPr lang="en-GB" dirty="0"/>
          </a:p>
        </p:txBody>
      </p:sp>
    </p:spTree>
    <p:extLst>
      <p:ext uri="{BB962C8B-B14F-4D97-AF65-F5344CB8AC3E}">
        <p14:creationId xmlns:p14="http://schemas.microsoft.com/office/powerpoint/2010/main" val="141073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Website</a:t>
            </a:r>
            <a:endParaRPr lang="en-GB" dirty="0"/>
          </a:p>
        </p:txBody>
      </p:sp>
      <p:sp>
        <p:nvSpPr>
          <p:cNvPr id="3" name="Content Placeholder 2"/>
          <p:cNvSpPr>
            <a:spLocks noGrp="1"/>
          </p:cNvSpPr>
          <p:nvPr>
            <p:ph idx="1"/>
          </p:nvPr>
        </p:nvSpPr>
        <p:spPr/>
        <p:txBody>
          <a:bodyPr/>
          <a:lstStyle/>
          <a:p>
            <a:r>
              <a:rPr lang="en-GB" dirty="0" smtClean="0"/>
              <a:t>Meanwhile, at least, Luke had mocked up a pretty cool website.</a:t>
            </a:r>
          </a:p>
          <a:p>
            <a:r>
              <a:rPr lang="en-GB" dirty="0" smtClean="0"/>
              <a:t>It has buttons</a:t>
            </a:r>
          </a:p>
          <a:p>
            <a:r>
              <a:rPr lang="en-GB" dirty="0" smtClean="0"/>
              <a:t>And a dynamic slider.</a:t>
            </a:r>
          </a:p>
          <a:p>
            <a:endParaRPr lang="en-GB" dirty="0"/>
          </a:p>
          <a:p>
            <a:r>
              <a:rPr lang="en-GB" dirty="0" smtClean="0"/>
              <a:t>For a while we thought that would be all we got.</a:t>
            </a:r>
          </a:p>
          <a:p>
            <a:endParaRPr lang="en-GB" dirty="0"/>
          </a:p>
          <a:p>
            <a:r>
              <a:rPr lang="en-GB" dirty="0" smtClean="0"/>
              <a:t>Also, we had a snazzy logo and a colour scheme. </a:t>
            </a:r>
          </a:p>
          <a:p>
            <a:pPr marL="0" indent="0">
              <a:buNone/>
            </a:pPr>
            <a:r>
              <a:rPr lang="en-GB" dirty="0" smtClean="0"/>
              <a:t>So that was something?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875" y="4629350"/>
            <a:ext cx="2066925" cy="1514475"/>
          </a:xfrm>
          <a:prstGeom prst="rect">
            <a:avLst/>
          </a:prstGeom>
        </p:spPr>
      </p:pic>
    </p:spTree>
    <p:extLst>
      <p:ext uri="{BB962C8B-B14F-4D97-AF65-F5344CB8AC3E}">
        <p14:creationId xmlns:p14="http://schemas.microsoft.com/office/powerpoint/2010/main" val="145062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Data</a:t>
            </a:r>
            <a:endParaRPr lang="en-GB" dirty="0"/>
          </a:p>
        </p:txBody>
      </p:sp>
      <p:sp>
        <p:nvSpPr>
          <p:cNvPr id="3" name="Content Placeholder 2"/>
          <p:cNvSpPr>
            <a:spLocks noGrp="1"/>
          </p:cNvSpPr>
          <p:nvPr>
            <p:ph idx="1"/>
          </p:nvPr>
        </p:nvSpPr>
        <p:spPr/>
        <p:txBody>
          <a:bodyPr/>
          <a:lstStyle/>
          <a:p>
            <a:r>
              <a:rPr lang="en-GB" dirty="0" smtClean="0"/>
              <a:t>We began writing out all the test information by hand but it was taking a long time. </a:t>
            </a:r>
            <a:endParaRPr lang="en-GB" dirty="0"/>
          </a:p>
          <a:p>
            <a:r>
              <a:rPr lang="en-GB" dirty="0" smtClean="0"/>
              <a:t>Until Isaac found an online JSON generator which would generate as many records as we needed with any information we wanted.</a:t>
            </a:r>
          </a:p>
          <a:p>
            <a:r>
              <a:rPr lang="en-GB" dirty="0" smtClean="0"/>
              <a:t>However all the phone numbers and addresses where formatted as though they were from the US.</a:t>
            </a:r>
          </a:p>
          <a:p>
            <a:r>
              <a:rPr lang="en-GB" dirty="0" smtClean="0"/>
              <a:t>So we found a different generator for UK addresses and inserted all of this information into the test JSON object.</a:t>
            </a:r>
          </a:p>
        </p:txBody>
      </p:sp>
    </p:spTree>
    <p:extLst>
      <p:ext uri="{BB962C8B-B14F-4D97-AF65-F5344CB8AC3E}">
        <p14:creationId xmlns:p14="http://schemas.microsoft.com/office/powerpoint/2010/main" val="379223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Then something worked idk</a:t>
            </a:r>
          </a:p>
          <a:p>
            <a:endParaRPr lang="en-GB" dirty="0"/>
          </a:p>
          <a:p>
            <a:endParaRPr lang="en-GB" dirty="0" smtClean="0"/>
          </a:p>
          <a:p>
            <a:endParaRPr lang="en-GB" dirty="0"/>
          </a:p>
          <a:p>
            <a:r>
              <a:rPr lang="en-GB" smtClean="0"/>
              <a:t>The end</a:t>
            </a:r>
            <a:endParaRPr lang="en-GB"/>
          </a:p>
        </p:txBody>
      </p:sp>
    </p:spTree>
    <p:extLst>
      <p:ext uri="{BB962C8B-B14F-4D97-AF65-F5344CB8AC3E}">
        <p14:creationId xmlns:p14="http://schemas.microsoft.com/office/powerpoint/2010/main" val="7805565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1233</TotalTime>
  <Words>564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Franklin Gothic Book</vt:lpstr>
      <vt:lpstr>Wingdings</vt:lpstr>
      <vt:lpstr>Crop</vt:lpstr>
      <vt:lpstr>PowerPoint Presentation</vt:lpstr>
      <vt:lpstr>Our Original Idea</vt:lpstr>
      <vt:lpstr>However….</vt:lpstr>
      <vt:lpstr>Accommodation/Activities</vt:lpstr>
      <vt:lpstr>Travel</vt:lpstr>
      <vt:lpstr>Website</vt:lpstr>
      <vt:lpstr>Test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Dervla O'Brien</dc:creator>
  <cp:lastModifiedBy>Dervla O'Brien</cp:lastModifiedBy>
  <cp:revision>9</cp:revision>
  <dcterms:created xsi:type="dcterms:W3CDTF">2017-10-21T16:04:49Z</dcterms:created>
  <dcterms:modified xsi:type="dcterms:W3CDTF">2017-10-22T12:38:18Z</dcterms:modified>
</cp:coreProperties>
</file>