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879bafa4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879bafa4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879bafa4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879bafa4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879bafa4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5879bafa4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879bafa4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879bafa4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879bafa4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879bafa4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879bafa4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5879bafa4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879bafa4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879bafa4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879bafa4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879bafa4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879bafa4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5879bafa4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879bafa41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879bafa4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879bafa4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879bafa4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879bafa4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879bafa4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879bafa4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879bafa4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879bafa4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5879bafa4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879bafa4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879bafa4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879bafa41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879bafa41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879bafa4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5879bafa4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5879bafa4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5879bafa4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879bafa4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879bafa4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879bafa4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879bafa4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879bafa4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879bafa4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879bafa4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879bafa4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879bafa4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5879bafa4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879bafa4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879bafa4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879bafa4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879bafa4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879bafa4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879bafa4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388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</a:t>
            </a:r>
            <a:r>
              <a:rPr lang="es"/>
              <a:t> Procesual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Hito 2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Dereck Danner Hector Fernandez Mendoza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859200" y="785100"/>
            <a:ext cx="7425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DML y DDL?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859200" y="785100"/>
            <a:ext cx="7425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cosas características debe tener una función?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type="title"/>
          </p:nvPr>
        </p:nvSpPr>
        <p:spPr>
          <a:xfrm>
            <a:off x="859200" y="785100"/>
            <a:ext cx="7425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crear, modificar y eliminar una función?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ctrTitle"/>
          </p:nvPr>
        </p:nvSpPr>
        <p:spPr>
          <a:xfrm>
            <a:off x="824000" y="1613825"/>
            <a:ext cx="740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consultas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1303800" y="618550"/>
            <a:ext cx="7030500" cy="11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Convertir el modelo E-R en una base de datos bajo el nombre “Pollos Copa”</a:t>
            </a:r>
            <a:endParaRPr/>
          </a:p>
        </p:txBody>
      </p:sp>
      <p:pic>
        <p:nvPicPr>
          <p:cNvPr id="344" name="Google Shape;3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67850"/>
            <a:ext cx="59436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de la base de datos</a:t>
            </a:r>
            <a:endParaRPr/>
          </a:p>
        </p:txBody>
      </p:sp>
      <p:sp>
        <p:nvSpPr>
          <p:cNvPr id="350" name="Google Shape;350;p27"/>
          <p:cNvSpPr txBox="1"/>
          <p:nvPr>
            <p:ph idx="1" type="body"/>
          </p:nvPr>
        </p:nvSpPr>
        <p:spPr>
          <a:xfrm>
            <a:off x="1303800" y="1597875"/>
            <a:ext cx="34305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database pollos_copa;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pollos_copa;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cliente(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id_cliente int primary key auto_increment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fullname varchar(100)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lastname varchar(100)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edad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domicilio varchar(200) not null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cliente(fullname, lastname, edad, domicilio)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('Juan','Perez',24,'Av Bolivia'),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('Pepito','Garcia',34,'Av 6 de agosto');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table pedido(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id_pedido int primary key auto_increment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articulo varchar(100)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costo varchar(100)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fecha varchar(100) not null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351" name="Google Shape;351;p27"/>
          <p:cNvSpPr txBox="1"/>
          <p:nvPr>
            <p:ph idx="2" type="body"/>
          </p:nvPr>
        </p:nvSpPr>
        <p:spPr>
          <a:xfrm>
            <a:off x="4903800" y="1597875"/>
            <a:ext cx="34305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nsert into pedido(articulo, costo, fecha)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('Cubeta de pollo','50 Bs','2022-9-14'),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('Hamburguesa','15 Bs','2022-9-10');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table detalle_pedido(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id_detalle_pedido int primary key auto_increment not null,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id_cliente int not null,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id_pedido int not null,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foreign key(id_cliente) references cliente(id_cliente),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foreign key(id_pedido) references pedido(id_pedido)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detalle_pedido(id_cliente, id_pedido)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values(1,1),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(2,2);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1139100" y="608575"/>
            <a:ext cx="6865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consulta SQL en base al ejercicio anterior.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de utilizar las 3 tablas creadas anteriormente.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relacionar las tablas utilizar JOINS.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Adjuntar el código SQL generado.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1139100" y="21985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c.lastname, c.fullname, c.domicilio, p.costo, p.fecha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detalle_pedido as dp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cliente c on dp.id_cliente = c.id_cliente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pedido p on dp.id_pedido = p.id_pedido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p.articulo = 'Hamburguesa'</a:t>
            </a:r>
            <a:endParaRPr/>
          </a:p>
        </p:txBody>
      </p:sp>
      <p:pic>
        <p:nvPicPr>
          <p:cNvPr id="358" name="Google Shape;3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75" y="1980200"/>
            <a:ext cx="4388101" cy="244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la siguiente base de datos</a:t>
            </a:r>
            <a:endParaRPr/>
          </a:p>
        </p:txBody>
      </p:sp>
      <p:pic>
        <p:nvPicPr>
          <p:cNvPr id="364" name="Google Shape;3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863" y="1530550"/>
            <a:ext cx="271428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de la base de 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estudiantes</a:t>
            </a:r>
            <a:endParaRPr/>
          </a:p>
        </p:txBody>
      </p:sp>
      <p:sp>
        <p:nvSpPr>
          <p:cNvPr id="370" name="Google Shape;370;p3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database TareaHito2;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TareaHito2;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estudiantes(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id_est int primary key auto_increment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nombres varchar(50)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apellidos varchar(50)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edad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fono int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email varchar(100)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dirrecion varchar (100) not null,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sexo varchar(20) not null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371" name="Google Shape;371;p30"/>
          <p:cNvSpPr txBox="1"/>
          <p:nvPr>
            <p:ph idx="2" type="body"/>
          </p:nvPr>
        </p:nvSpPr>
        <p:spPr>
          <a:xfrm>
            <a:off x="4694075" y="1990050"/>
            <a:ext cx="364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estudiantes(nombres,apellidos,edad,fono,email,dirrecion,sexo)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values('Miguel','Gonzales Veliz',20,2832115,'Miguel@gmail.com','Av. 6 de agosto','masculino'),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('Sandra','Mavir Uria',25,2832116,'Sandra@gmail.com','Av. 6 de agosto','femenino'),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('Joel','Aduburi Mondar',30,2832117,'Joel@gmail.com','Av. 6 de agosto','masculino'),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('Andrea','Arias Ballesteros',21,2832118,'Andrea@gmail.com','Av. 6 de agosto','femenino'),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('Santos','Montes Valenzuela',24,2832119,'Santos@gmail.com','Av. 6 de agosto','masculino');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de la base de 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materias</a:t>
            </a:r>
            <a:endParaRPr/>
          </a:p>
        </p:txBody>
      </p:sp>
      <p:sp>
        <p:nvSpPr>
          <p:cNvPr id="377" name="Google Shape;377;p3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materias(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id_mat int primary key auto_increment not null,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nombre_mat varchar(100) not null,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cod_mat varchar(100) not null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1"/>
          <p:cNvSpPr txBox="1"/>
          <p:nvPr>
            <p:ph idx="2" type="body"/>
          </p:nvPr>
        </p:nvSpPr>
        <p:spPr>
          <a:xfrm>
            <a:off x="4694075" y="1990050"/>
            <a:ext cx="364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materias (nombre_mat,cod_mat)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('introduccion a la arquitectura','ARQ-101'),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('Urbanismo y diseño','ARQ-102'),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('Dibujo y pintura arquitectonico','ARQ-103'),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('Matematica discreta','ARQ-104'),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('Fisica basica','ARQ-105');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25"/>
            <a:ext cx="740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conceptos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de la base de 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materias</a:t>
            </a:r>
            <a:endParaRPr/>
          </a:p>
        </p:txBody>
      </p:sp>
      <p:sp>
        <p:nvSpPr>
          <p:cNvPr id="384" name="Google Shape;384;p32"/>
          <p:cNvSpPr txBox="1"/>
          <p:nvPr>
            <p:ph idx="1" type="body"/>
          </p:nvPr>
        </p:nvSpPr>
        <p:spPr>
          <a:xfrm>
            <a:off x="1303800" y="1990050"/>
            <a:ext cx="334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table inscripcion(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id_ins int primary key auto_increment not null,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semestre varchar(20) not null,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gestion int not null,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id_est int not null,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id_mat int not null,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foreign key(id_est) references estudiantes(id_est),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foreign key(id_mat) references materias(id_mat)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2"/>
          <p:cNvSpPr txBox="1"/>
          <p:nvPr>
            <p:ph idx="2" type="body"/>
          </p:nvPr>
        </p:nvSpPr>
        <p:spPr>
          <a:xfrm>
            <a:off x="4694075" y="1990050"/>
            <a:ext cx="364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inscripcion(id_est,id_mat,semestre,gestion)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values(1,1,'1er Semestre',2018),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(1,2,'2do Semestre',2018),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(2,4,'1er Semestre',2019),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(2,3,'2do Semestre',2019),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(3,3,'2do Semestre',2020),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(3,1,'3er Semestre',2020),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(4,4,'4to Semestre',2021),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(5,5,'5to Semestre',2021);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>
            <p:ph type="title"/>
          </p:nvPr>
        </p:nvSpPr>
        <p:spPr>
          <a:xfrm>
            <a:off x="1303800" y="508700"/>
            <a:ext cx="7030500" cy="11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781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Char char="●"/>
            </a:pPr>
            <a:r>
              <a:rPr lang="es" sz="1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los nombres y apellidos de los estudiantes inscritos en la materia ARQ-105, adicionalmente mostrar el nombre de la materia. </a:t>
            </a:r>
            <a:endParaRPr sz="10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81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Char char="●"/>
            </a:pPr>
            <a:r>
              <a:rPr lang="es" sz="1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Deberá de crear una función que reciba dos parámetros y esta función deberá ser utilizada en la cláusula WHERE</a:t>
            </a:r>
            <a:endParaRPr sz="2620"/>
          </a:p>
        </p:txBody>
      </p:sp>
      <p:sp>
        <p:nvSpPr>
          <p:cNvPr id="391" name="Google Shape;391;p33"/>
          <p:cNvSpPr txBox="1"/>
          <p:nvPr>
            <p:ph idx="1" type="body"/>
          </p:nvPr>
        </p:nvSpPr>
        <p:spPr>
          <a:xfrm>
            <a:off x="914300" y="1747800"/>
            <a:ext cx="3430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est.nombres, est.apellidos, mat.nombre_mat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estudiantes as est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inscripcion as ins on ins.id_est=est.id_est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materias as mat on mat.id_mat=ins.id_mat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cod_mat = 'ARQ-105';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function Comparamaterias(cod_mat varchar(50), nombre_mat varchar(50)) returns boolean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declare answer boolean;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cod_mat = nombre_mat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set answer = 1;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end if;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answer;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e.id_est, e.nombres, e.apellidos, m.nombre_mat, m.cod_mat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inscripcion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estudiantes e on inscripcion.id_est = e.id_est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materias m on inscripcion.id_mat = m.id_mat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Comparamaterias(m.cod_mat, 'ARQ-105');</a:t>
            </a:r>
            <a:endParaRPr/>
          </a:p>
        </p:txBody>
      </p:sp>
      <p:pic>
        <p:nvPicPr>
          <p:cNvPr id="392" name="Google Shape;392;p33"/>
          <p:cNvPicPr preferRelativeResize="0"/>
          <p:nvPr/>
        </p:nvPicPr>
        <p:blipFill rotWithShape="1">
          <a:blip r:embed="rId3">
            <a:alphaModFix/>
          </a:blip>
          <a:srcRect b="0" l="670" r="19514" t="0"/>
          <a:stretch/>
        </p:blipFill>
        <p:spPr>
          <a:xfrm>
            <a:off x="4185000" y="2020025"/>
            <a:ext cx="4743724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type="title"/>
          </p:nvPr>
        </p:nvSpPr>
        <p:spPr>
          <a:xfrm>
            <a:off x="1303800" y="508700"/>
            <a:ext cx="7030500" cy="11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función que permita obtener el promedio de las edades del género masculino o femenino de los estudiantes inscritos en la asignatura ARQ-104. </a:t>
            </a:r>
            <a:endParaRPr sz="10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81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Char char="●"/>
            </a:pPr>
            <a:r>
              <a:rPr lang="es" sz="1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función recibe como parámetro el género y el código de materia.</a:t>
            </a:r>
            <a:endParaRPr sz="10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4"/>
          <p:cNvSpPr txBox="1"/>
          <p:nvPr>
            <p:ph idx="1" type="body"/>
          </p:nvPr>
        </p:nvSpPr>
        <p:spPr>
          <a:xfrm>
            <a:off x="914300" y="1747800"/>
            <a:ext cx="3430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function promedio(genero varchar(50), codmat varchar(50)) returns int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declare promedio int default 0;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select avg(e.edad) into promedio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from inscripcion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inner join estudiantes as e on inscripcion.id_est = e.id_est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inner join materias as m on inscripcion.id_mat = m.id_mat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where e.sexo = genero and m.cod_mat = codmat;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promedio;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promedio('femenino','ARQ-104') as Promedio;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7750"/>
            <a:ext cx="3213050" cy="23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1323775" y="838275"/>
            <a:ext cx="7030500" cy="11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función que permita concatenar 3 cadenas. </a:t>
            </a:r>
            <a:endParaRPr sz="10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81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Char char="●"/>
            </a:pPr>
            <a:r>
              <a:rPr lang="es" sz="1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función recibe 3 parámetros. </a:t>
            </a:r>
            <a:endParaRPr sz="10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81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Char char="●"/>
            </a:pPr>
            <a:r>
              <a:rPr lang="es" sz="1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las cadenas fuesen: ■ Pepito ■ Pep ■ 50 </a:t>
            </a:r>
            <a:endParaRPr sz="10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81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Char char="●"/>
            </a:pPr>
            <a:r>
              <a:rPr lang="es" sz="1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salida debería ser: (Pepito), (Pep), (50) </a:t>
            </a:r>
            <a:endParaRPr sz="10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81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Char char="●"/>
            </a:pPr>
            <a:r>
              <a:rPr lang="es" sz="1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○ La función creada utilizarla en una consulta SQL.</a:t>
            </a:r>
            <a:endParaRPr sz="10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5"/>
          <p:cNvSpPr txBox="1"/>
          <p:nvPr>
            <p:ph idx="1" type="body"/>
          </p:nvPr>
        </p:nvSpPr>
        <p:spPr>
          <a:xfrm>
            <a:off x="924275" y="2436925"/>
            <a:ext cx="3430500" cy="22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function concatcadenas(c1 varchar(40), c2 varchar(40), c3 varchar(40) ) returns varchar(200)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declare chain varchar(70) default '';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set chain = concat('(',c1,') (',c2,') (',c3,')');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chain;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concatcadenas('Pepito','Pep','50') as Datos;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175" y="2489500"/>
            <a:ext cx="3245325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1303800" y="1977150"/>
            <a:ext cx="7030500" cy="11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función de acuerdo a lo siguiente: 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el nombre, apellidos, edad y el semestre de todos los estudiantes que estén inscritos. 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Siempre y cuando la suma de las edades del sexo femenino(tambien puede ser masculino) sea par y mayores a cierta edad. 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de crear una función que sume las edades (recibir como parámetro el sexo, y la edad). 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 sexo=’Masculino’ y edad=22 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que la función recibe 2 parámetros. 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función creada anteriormente debe utilizarse en la consulta SQL. (Cláusula WHERE).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idx="1" type="body"/>
          </p:nvPr>
        </p:nvSpPr>
        <p:spPr>
          <a:xfrm>
            <a:off x="1193950" y="645450"/>
            <a:ext cx="34305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function nombre(sexo varchar(50),edad int) returns boolean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declare suma int default 0;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declare YN boolean default 0;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select sum(est.edad) into suma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from estudiantes as est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where est.sexo = sexo;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 suma &gt;= edad and suma % 2=0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then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set YN = 1;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end if;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YN;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sum(e.edad)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estudiantes as 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sexo = 'masculino'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(e.sexo);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e.nombres, e.apellidos, e.edad, i.semestre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inscripcion as i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estudiantes e on i.id_est = e.id_est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nombre('Masculino' ,22) and e.edad &gt; 22;</a:t>
            </a:r>
            <a:endParaRPr/>
          </a:p>
        </p:txBody>
      </p:sp>
      <p:pic>
        <p:nvPicPr>
          <p:cNvPr id="417" name="Google Shape;4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250" y="1363875"/>
            <a:ext cx="4214750" cy="217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>
            <p:ph type="title"/>
          </p:nvPr>
        </p:nvSpPr>
        <p:spPr>
          <a:xfrm>
            <a:off x="1313775" y="1382550"/>
            <a:ext cx="7030500" cy="11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función de acuerdo a lo siguiente: 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una función sobre la tabla estudiantes que compara un nombre y apellidos. (si existe este nombre y apellido mostrar todos los datos del estudiante).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función devuelve un boolean. 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función debe recibir 4 parámetros, nombres y apellidos. 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función debería ser usada en la cláusula WHERE. 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●"/>
            </a:pPr>
            <a:r>
              <a:rPr lang="es" sz="11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objetivo es buscar a estudiantes a través de sus nombres y apellidos.</a:t>
            </a:r>
            <a:endParaRPr sz="11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idx="1" type="body"/>
          </p:nvPr>
        </p:nvSpPr>
        <p:spPr>
          <a:xfrm>
            <a:off x="1291325" y="515700"/>
            <a:ext cx="3430500" cy="30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function nombreCompleto(nombre varchar(100), nombre2 varchar(100), apellido varchar(100),  apellido2 varchar(100)) returns varchar(500)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declare comparador boolean;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nombre = nombre2 and apellido = apellido2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then set comparador = 1;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end if;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comparador;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estudiantes as 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nombreCompleto(e.nombres,'Andrea',e.apellidos,'Arias Ballesteros')</a:t>
            </a:r>
            <a:endParaRPr/>
          </a:p>
        </p:txBody>
      </p:sp>
      <p:pic>
        <p:nvPicPr>
          <p:cNvPr id="428" name="Google Shape;428;p39"/>
          <p:cNvPicPr preferRelativeResize="0"/>
          <p:nvPr/>
        </p:nvPicPr>
        <p:blipFill rotWithShape="1">
          <a:blip r:embed="rId3">
            <a:alphaModFix/>
          </a:blip>
          <a:srcRect b="0" l="18267" r="0" t="49423"/>
          <a:stretch/>
        </p:blipFill>
        <p:spPr>
          <a:xfrm>
            <a:off x="1141238" y="3255900"/>
            <a:ext cx="6861524" cy="13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859200" y="785100"/>
            <a:ext cx="7425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¿A qué se refiere cuando se habla de bases de datos relacionales?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859200" y="785100"/>
            <a:ext cx="7425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¿A qué se refiere cuando se habla de bases de datos no relacionales?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859200" y="785100"/>
            <a:ext cx="7425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MySQL Y MariaDB?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>
            <p:ph type="title"/>
          </p:nvPr>
        </p:nvSpPr>
        <p:spPr>
          <a:xfrm>
            <a:off x="859200" y="785100"/>
            <a:ext cx="7425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son las funciones de agregación?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title"/>
          </p:nvPr>
        </p:nvSpPr>
        <p:spPr>
          <a:xfrm>
            <a:off x="859200" y="785100"/>
            <a:ext cx="7425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llegaría a ser XAMPP, WAMP SERVER o LAMP?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859200" y="785100"/>
            <a:ext cx="7425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la diferencia entre las funciones de agregación y funciones creadas por DBA?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title"/>
          </p:nvPr>
        </p:nvSpPr>
        <p:spPr>
          <a:xfrm>
            <a:off x="859200" y="785100"/>
            <a:ext cx="7425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sirve el comando USE?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