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63586-689F-47B6-8CB0-4060B0332CAF}" v="19" dt="2024-03-04T20:31:1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ck Romero" userId="a285244d3c384da4" providerId="LiveId" clId="{BE563586-689F-47B6-8CB0-4060B0332CAF}"/>
    <pc:docChg chg="undo custSel addSld delSld modSld">
      <pc:chgData name="Dereck Romero" userId="a285244d3c384da4" providerId="LiveId" clId="{BE563586-689F-47B6-8CB0-4060B0332CAF}" dt="2024-03-05T00:49:55.335" v="1091" actId="27636"/>
      <pc:docMkLst>
        <pc:docMk/>
      </pc:docMkLst>
      <pc:sldChg chg="modSp new mod">
        <pc:chgData name="Dereck Romero" userId="a285244d3c384da4" providerId="LiveId" clId="{BE563586-689F-47B6-8CB0-4060B0332CAF}" dt="2024-03-04T19:53:52.551" v="836" actId="27636"/>
        <pc:sldMkLst>
          <pc:docMk/>
          <pc:sldMk cId="1143969425" sldId="256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1143969425" sldId="256"/>
            <ac:spMk id="2" creationId="{5A6FC7E2-7519-6735-48C2-E9ADC93F3352}"/>
          </ac:spMkLst>
        </pc:spChg>
        <pc:spChg chg="mod">
          <ac:chgData name="Dereck Romero" userId="a285244d3c384da4" providerId="LiveId" clId="{BE563586-689F-47B6-8CB0-4060B0332CAF}" dt="2024-03-04T19:53:52.551" v="836" actId="27636"/>
          <ac:spMkLst>
            <pc:docMk/>
            <pc:sldMk cId="1143969425" sldId="256"/>
            <ac:spMk id="3" creationId="{837A2F96-6779-08DA-0BAB-4FEF34783364}"/>
          </ac:spMkLst>
        </pc:spChg>
      </pc:sldChg>
      <pc:sldChg chg="modSp new mod">
        <pc:chgData name="Dereck Romero" userId="a285244d3c384da4" providerId="LiveId" clId="{BE563586-689F-47B6-8CB0-4060B0332CAF}" dt="2024-03-04T19:53:52.583" v="837" actId="27636"/>
        <pc:sldMkLst>
          <pc:docMk/>
          <pc:sldMk cId="1458220738" sldId="257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1458220738" sldId="257"/>
            <ac:spMk id="2" creationId="{38DE7CFB-9E54-C780-22DD-BE908899ABA1}"/>
          </ac:spMkLst>
        </pc:spChg>
        <pc:spChg chg="mod">
          <ac:chgData name="Dereck Romero" userId="a285244d3c384da4" providerId="LiveId" clId="{BE563586-689F-47B6-8CB0-4060B0332CAF}" dt="2024-03-04T19:53:52.583" v="837" actId="27636"/>
          <ac:spMkLst>
            <pc:docMk/>
            <pc:sldMk cId="1458220738" sldId="257"/>
            <ac:spMk id="3" creationId="{DCFE0181-4C8D-0EAC-1D22-8D0612ADE409}"/>
          </ac:spMkLst>
        </pc:spChg>
      </pc:sldChg>
      <pc:sldChg chg="addSp delSp modSp add mod">
        <pc:chgData name="Dereck Romero" userId="a285244d3c384da4" providerId="LiveId" clId="{BE563586-689F-47B6-8CB0-4060B0332CAF}" dt="2024-03-04T19:54:28.533" v="845" actId="732"/>
        <pc:sldMkLst>
          <pc:docMk/>
          <pc:sldMk cId="3390426456" sldId="258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3390426456" sldId="258"/>
            <ac:spMk id="2" creationId="{89352663-32D5-0147-1CB8-5D7D37C7C53F}"/>
          </ac:spMkLst>
        </pc:spChg>
        <pc:spChg chg="del">
          <ac:chgData name="Dereck Romero" userId="a285244d3c384da4" providerId="LiveId" clId="{BE563586-689F-47B6-8CB0-4060B0332CAF}" dt="2024-03-04T18:03:18.486" v="217" actId="22"/>
          <ac:spMkLst>
            <pc:docMk/>
            <pc:sldMk cId="3390426456" sldId="258"/>
            <ac:spMk id="3" creationId="{A3197826-DF40-063B-A184-5508C00DB11B}"/>
          </ac:spMkLst>
        </pc:spChg>
        <pc:spChg chg="add mod">
          <ac:chgData name="Dereck Romero" userId="a285244d3c384da4" providerId="LiveId" clId="{BE563586-689F-47B6-8CB0-4060B0332CAF}" dt="2024-03-04T18:03:46.590" v="237" actId="1076"/>
          <ac:spMkLst>
            <pc:docMk/>
            <pc:sldMk cId="3390426456" sldId="258"/>
            <ac:spMk id="6" creationId="{1E8C2BBB-1BF4-9963-3BD0-EEDC02BF96AA}"/>
          </ac:spMkLst>
        </pc:spChg>
        <pc:picChg chg="add mod ord modCrop">
          <ac:chgData name="Dereck Romero" userId="a285244d3c384da4" providerId="LiveId" clId="{BE563586-689F-47B6-8CB0-4060B0332CAF}" dt="2024-03-04T19:54:28.533" v="845" actId="732"/>
          <ac:picMkLst>
            <pc:docMk/>
            <pc:sldMk cId="3390426456" sldId="258"/>
            <ac:picMk id="5" creationId="{A93899C5-4EF2-8543-3B7E-2EF2EB66FE2E}"/>
          </ac:picMkLst>
        </pc:picChg>
      </pc:sldChg>
      <pc:sldChg chg="addSp delSp modSp add del mod">
        <pc:chgData name="Dereck Romero" userId="a285244d3c384da4" providerId="LiveId" clId="{BE563586-689F-47B6-8CB0-4060B0332CAF}" dt="2024-03-04T19:54:13.730" v="843" actId="47"/>
        <pc:sldMkLst>
          <pc:docMk/>
          <pc:sldMk cId="3660926809" sldId="259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3660926809" sldId="259"/>
            <ac:spMk id="2" creationId="{EBD61FB5-8EC6-7871-4C01-2C68157E33E5}"/>
          </ac:spMkLst>
        </pc:spChg>
        <pc:spChg chg="add del mod">
          <ac:chgData name="Dereck Romero" userId="a285244d3c384da4" providerId="LiveId" clId="{BE563586-689F-47B6-8CB0-4060B0332CAF}" dt="2024-03-04T18:04:18.742" v="243" actId="478"/>
          <ac:spMkLst>
            <pc:docMk/>
            <pc:sldMk cId="3660926809" sldId="259"/>
            <ac:spMk id="8" creationId="{831FE367-1929-0C95-FC89-94B78CD98B0B}"/>
          </ac:spMkLst>
        </pc:spChg>
        <pc:picChg chg="add mod">
          <ac:chgData name="Dereck Romero" userId="a285244d3c384da4" providerId="LiveId" clId="{BE563586-689F-47B6-8CB0-4060B0332CAF}" dt="2024-03-04T19:54:07.726" v="842" actId="1076"/>
          <ac:picMkLst>
            <pc:docMk/>
            <pc:sldMk cId="3660926809" sldId="259"/>
            <ac:picMk id="4" creationId="{0AA87B6F-E7D9-510A-A714-8E529C8F14CE}"/>
          </ac:picMkLst>
        </pc:picChg>
        <pc:picChg chg="del">
          <ac:chgData name="Dereck Romero" userId="a285244d3c384da4" providerId="LiveId" clId="{BE563586-689F-47B6-8CB0-4060B0332CAF}" dt="2024-03-04T18:04:08.436" v="240" actId="478"/>
          <ac:picMkLst>
            <pc:docMk/>
            <pc:sldMk cId="3660926809" sldId="259"/>
            <ac:picMk id="5" creationId="{1FAF15EA-8C60-2F2C-7C0A-5CBEE51779DA}"/>
          </ac:picMkLst>
        </pc:picChg>
      </pc:sldChg>
      <pc:sldChg chg="modSp add mod">
        <pc:chgData name="Dereck Romero" userId="a285244d3c384da4" providerId="LiveId" clId="{BE563586-689F-47B6-8CB0-4060B0332CAF}" dt="2024-03-04T19:54:03.694" v="841" actId="1076"/>
        <pc:sldMkLst>
          <pc:docMk/>
          <pc:sldMk cId="2473633902" sldId="260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2473633902" sldId="260"/>
            <ac:spMk id="2" creationId="{41AB238C-F04A-1124-A9C6-D45A89F89758}"/>
          </ac:spMkLst>
        </pc:spChg>
        <pc:picChg chg="mod">
          <ac:chgData name="Dereck Romero" userId="a285244d3c384da4" providerId="LiveId" clId="{BE563586-689F-47B6-8CB0-4060B0332CAF}" dt="2024-03-04T19:54:03.694" v="841" actId="1076"/>
          <ac:picMkLst>
            <pc:docMk/>
            <pc:sldMk cId="2473633902" sldId="260"/>
            <ac:picMk id="4" creationId="{40EF8EA8-80E7-0D98-DA1C-73F1001F5353}"/>
          </ac:picMkLst>
        </pc:picChg>
      </pc:sldChg>
      <pc:sldChg chg="addSp modSp new mod modAnim">
        <pc:chgData name="Dereck Romero" userId="a285244d3c384da4" providerId="LiveId" clId="{BE563586-689F-47B6-8CB0-4060B0332CAF}" dt="2024-03-04T20:31:16.217" v="899"/>
        <pc:sldMkLst>
          <pc:docMk/>
          <pc:sldMk cId="2324172197" sldId="261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2324172197" sldId="261"/>
            <ac:spMk id="2" creationId="{C3B7B8DE-68B1-A5F7-65A9-2876AF23D2C1}"/>
          </ac:spMkLst>
        </pc:spChg>
        <pc:spChg chg="mod">
          <ac:chgData name="Dereck Romero" userId="a285244d3c384da4" providerId="LiveId" clId="{BE563586-689F-47B6-8CB0-4060B0332CAF}" dt="2024-03-04T20:27:02.131" v="854" actId="14100"/>
          <ac:spMkLst>
            <pc:docMk/>
            <pc:sldMk cId="2324172197" sldId="261"/>
            <ac:spMk id="3" creationId="{6D512FEA-E795-14D5-B835-0A531BE385F6}"/>
          </ac:spMkLst>
        </pc:spChg>
        <pc:spChg chg="add mod">
          <ac:chgData name="Dereck Romero" userId="a285244d3c384da4" providerId="LiveId" clId="{BE563586-689F-47B6-8CB0-4060B0332CAF}" dt="2024-03-04T20:29:00.298" v="891" actId="1076"/>
          <ac:spMkLst>
            <pc:docMk/>
            <pc:sldMk cId="2324172197" sldId="261"/>
            <ac:spMk id="4" creationId="{F396B762-7C9F-A00C-557B-79B15360DD04}"/>
          </ac:spMkLst>
        </pc:spChg>
        <pc:spChg chg="add mod">
          <ac:chgData name="Dereck Romero" userId="a285244d3c384da4" providerId="LiveId" clId="{BE563586-689F-47B6-8CB0-4060B0332CAF}" dt="2024-03-04T20:28:00.931" v="872" actId="14100"/>
          <ac:spMkLst>
            <pc:docMk/>
            <pc:sldMk cId="2324172197" sldId="261"/>
            <ac:spMk id="5" creationId="{14B60967-DD27-79F1-39AB-C8F11776B1C0}"/>
          </ac:spMkLst>
        </pc:spChg>
        <pc:spChg chg="add mod">
          <ac:chgData name="Dereck Romero" userId="a285244d3c384da4" providerId="LiveId" clId="{BE563586-689F-47B6-8CB0-4060B0332CAF}" dt="2024-03-04T20:28:55.186" v="890" actId="1076"/>
          <ac:spMkLst>
            <pc:docMk/>
            <pc:sldMk cId="2324172197" sldId="261"/>
            <ac:spMk id="6" creationId="{11AA304D-B4FB-A2A1-5434-6F3F700C049C}"/>
          </ac:spMkLst>
        </pc:spChg>
        <pc:spChg chg="add mod">
          <ac:chgData name="Dereck Romero" userId="a285244d3c384da4" providerId="LiveId" clId="{BE563586-689F-47B6-8CB0-4060B0332CAF}" dt="2024-03-04T20:30:18.560" v="893" actId="1076"/>
          <ac:spMkLst>
            <pc:docMk/>
            <pc:sldMk cId="2324172197" sldId="261"/>
            <ac:spMk id="7" creationId="{F899F368-343B-8014-0661-3255B456540C}"/>
          </ac:spMkLst>
        </pc:spChg>
      </pc:sldChg>
      <pc:sldChg chg="modSp add mod">
        <pc:chgData name="Dereck Romero" userId="a285244d3c384da4" providerId="LiveId" clId="{BE563586-689F-47B6-8CB0-4060B0332CAF}" dt="2024-03-05T00:49:55.335" v="1091" actId="27636"/>
        <pc:sldMkLst>
          <pc:docMk/>
          <pc:sldMk cId="915975099" sldId="262"/>
        </pc:sldMkLst>
        <pc:spChg chg="mod">
          <ac:chgData name="Dereck Romero" userId="a285244d3c384da4" providerId="LiveId" clId="{BE563586-689F-47B6-8CB0-4060B0332CAF}" dt="2024-03-04T19:53:52.447" v="835"/>
          <ac:spMkLst>
            <pc:docMk/>
            <pc:sldMk cId="915975099" sldId="262"/>
            <ac:spMk id="2" creationId="{615D4939-49CE-AE9F-87F7-8F1EA6B50316}"/>
          </ac:spMkLst>
        </pc:spChg>
        <pc:spChg chg="mod">
          <ac:chgData name="Dereck Romero" userId="a285244d3c384da4" providerId="LiveId" clId="{BE563586-689F-47B6-8CB0-4060B0332CAF}" dt="2024-03-05T00:49:55.335" v="1091" actId="27636"/>
          <ac:spMkLst>
            <pc:docMk/>
            <pc:sldMk cId="915975099" sldId="262"/>
            <ac:spMk id="3" creationId="{9F5FFE01-D870-5204-5EFB-F7A9497423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6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35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1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3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0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3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E0BA70-6028-486D-91E2-F803F9810B31}" type="datetimeFigureOut">
              <a:rPr lang="es-ES" smtClean="0"/>
              <a:t>04/03/2024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43552-31BF-4886-BF30-61D61838EC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67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C7E2-7519-6735-48C2-E9ADC93F3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A2F96-6779-08DA-0BAB-4FEF34783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Course: Web Frontend Development I</a:t>
            </a:r>
          </a:p>
          <a:p>
            <a:r>
              <a:rPr lang="en-US" dirty="0"/>
              <a:t>Name: Dereck Romero Moscoso</a:t>
            </a:r>
          </a:p>
          <a:p>
            <a:r>
              <a:rPr lang="en-US" dirty="0"/>
              <a:t>Instructor: Brother Mike Odom</a:t>
            </a:r>
          </a:p>
        </p:txBody>
      </p:sp>
    </p:spTree>
    <p:extLst>
      <p:ext uri="{BB962C8B-B14F-4D97-AF65-F5344CB8AC3E}">
        <p14:creationId xmlns:p14="http://schemas.microsoft.com/office/powerpoint/2010/main" val="11439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7CFB-9E54-C780-22DD-BE908899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0181-4C8D-0EAC-1D22-8D0612AD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stands for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ava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cript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a lightweight data interchange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a plain text written in JavaScript object 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used to send data between computers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language independent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Source W3schools</a:t>
            </a:r>
          </a:p>
        </p:txBody>
      </p:sp>
    </p:spTree>
    <p:extLst>
      <p:ext uri="{BB962C8B-B14F-4D97-AF65-F5344CB8AC3E}">
        <p14:creationId xmlns:p14="http://schemas.microsoft.com/office/powerpoint/2010/main" val="145822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4C015-E45B-FB64-FA40-152E6F1D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2663-32D5-0147-1CB8-5D7D37C7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899C5-4EF2-8543-3B7E-2EF2EB66F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" t="14695"/>
          <a:stretch/>
        </p:blipFill>
        <p:spPr>
          <a:xfrm>
            <a:off x="1400782" y="2509735"/>
            <a:ext cx="8414427" cy="31236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C2BBB-1BF4-9963-3BD0-EEDC02BF96AA}"/>
              </a:ext>
            </a:extLst>
          </p:cNvPr>
          <p:cNvSpPr txBox="1"/>
          <p:nvPr/>
        </p:nvSpPr>
        <p:spPr>
          <a:xfrm>
            <a:off x="1326157" y="5780314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W3schools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4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78C9E-768C-33A9-0E2B-18326E84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38C-F04A-1124-A9C6-D45A89F8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2A4A8-D63F-C13A-C9CD-4C25A557C19C}"/>
              </a:ext>
            </a:extLst>
          </p:cNvPr>
          <p:cNvSpPr txBox="1"/>
          <p:nvPr/>
        </p:nvSpPr>
        <p:spPr>
          <a:xfrm>
            <a:off x="1326157" y="5780314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W3schools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F8EA8-80E7-0D98-DA1C-73F1001F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99" y="2620871"/>
            <a:ext cx="10406201" cy="20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B8DE-68B1-A5F7-65A9-2876AF23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JSON </a:t>
            </a:r>
            <a:r>
              <a:rPr lang="es-MX" dirty="0" err="1"/>
              <a:t>Types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2FEA-E795-14D5-B835-0A531BE38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3"/>
            <a:ext cx="9601196" cy="585102"/>
          </a:xfrm>
        </p:spPr>
        <p:txBody>
          <a:bodyPr>
            <a:normAutofit/>
          </a:bodyPr>
          <a:lstStyle/>
          <a:p>
            <a:r>
              <a:rPr lang="es-MX" dirty="0" err="1"/>
              <a:t>Strings</a:t>
            </a:r>
            <a:r>
              <a:rPr lang="es-MX" dirty="0"/>
              <a:t>		“</a:t>
            </a:r>
            <a:r>
              <a:rPr lang="es-MX" dirty="0" err="1"/>
              <a:t>aName</a:t>
            </a:r>
            <a:r>
              <a:rPr lang="es-MX" dirty="0"/>
              <a:t>” “animal” “</a:t>
            </a:r>
            <a:r>
              <a:rPr lang="es-MX" dirty="0" err="1"/>
              <a:t>sign</a:t>
            </a:r>
            <a:r>
              <a:rPr lang="es-MX" dirty="0"/>
              <a:t>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96B762-7C9F-A00C-557B-79B15360DD04}"/>
              </a:ext>
            </a:extLst>
          </p:cNvPr>
          <p:cNvSpPr txBox="1">
            <a:spLocks/>
          </p:cNvSpPr>
          <p:nvPr/>
        </p:nvSpPr>
        <p:spPr>
          <a:xfrm>
            <a:off x="1295401" y="3073965"/>
            <a:ext cx="9601196" cy="585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Numbers</a:t>
            </a:r>
            <a:r>
              <a:rPr lang="es-MX" dirty="0"/>
              <a:t> 		3	-54	0.54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60967-DD27-79F1-39AB-C8F11776B1C0}"/>
              </a:ext>
            </a:extLst>
          </p:cNvPr>
          <p:cNvSpPr txBox="1">
            <a:spLocks/>
          </p:cNvSpPr>
          <p:nvPr/>
        </p:nvSpPr>
        <p:spPr>
          <a:xfrm>
            <a:off x="1295401" y="3622241"/>
            <a:ext cx="9601196" cy="480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Null</a:t>
            </a:r>
            <a:r>
              <a:rPr lang="es-MX" dirty="0"/>
              <a:t>			</a:t>
            </a:r>
            <a:r>
              <a:rPr lang="es-MX" dirty="0" err="1"/>
              <a:t>null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A304D-B4FB-A2A1-5434-6F3F700C049C}"/>
              </a:ext>
            </a:extLst>
          </p:cNvPr>
          <p:cNvSpPr txBox="1">
            <a:spLocks/>
          </p:cNvSpPr>
          <p:nvPr/>
        </p:nvSpPr>
        <p:spPr>
          <a:xfrm>
            <a:off x="1295401" y="4102448"/>
            <a:ext cx="9601196" cy="661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Arrays</a:t>
            </a:r>
            <a:r>
              <a:rPr lang="es-MX" dirty="0"/>
              <a:t>	</a:t>
            </a:r>
            <a:r>
              <a:rPr lang="es-ES" dirty="0"/>
              <a:t>[“Dad”, “</a:t>
            </a:r>
            <a:r>
              <a:rPr lang="es-ES" dirty="0" err="1"/>
              <a:t>Mom</a:t>
            </a:r>
            <a:r>
              <a:rPr lang="es-ES" dirty="0"/>
              <a:t>”, “Son”]	[0,1,2,3,4]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99F368-343B-8014-0661-3255B456540C}"/>
              </a:ext>
            </a:extLst>
          </p:cNvPr>
          <p:cNvSpPr txBox="1">
            <a:spLocks/>
          </p:cNvSpPr>
          <p:nvPr/>
        </p:nvSpPr>
        <p:spPr>
          <a:xfrm>
            <a:off x="1295401" y="4703556"/>
            <a:ext cx="9601196" cy="661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Objects</a:t>
            </a:r>
            <a:r>
              <a:rPr lang="es-ES" dirty="0"/>
              <a:t> 	{“</a:t>
            </a:r>
            <a:r>
              <a:rPr lang="es-ES" dirty="0" err="1"/>
              <a:t>key</a:t>
            </a:r>
            <a:r>
              <a:rPr lang="es-ES" dirty="0"/>
              <a:t>”: “</a:t>
            </a:r>
            <a:r>
              <a:rPr lang="es-ES" dirty="0" err="1"/>
              <a:t>value</a:t>
            </a:r>
            <a:r>
              <a:rPr lang="es-ES" dirty="0"/>
              <a:t>”}   {“</a:t>
            </a:r>
            <a:r>
              <a:rPr lang="es-ES" dirty="0" err="1"/>
              <a:t>dog</a:t>
            </a:r>
            <a:r>
              <a:rPr lang="es-ES" dirty="0"/>
              <a:t>”: “</a:t>
            </a:r>
            <a:r>
              <a:rPr lang="es-ES" dirty="0" err="1"/>
              <a:t>poodle</a:t>
            </a:r>
            <a:r>
              <a:rPr lang="es-ES" dirty="0"/>
              <a:t>”}	{“</a:t>
            </a:r>
            <a:r>
              <a:rPr lang="es-ES" dirty="0" err="1"/>
              <a:t>parrots</a:t>
            </a:r>
            <a:r>
              <a:rPr lang="es-ES" dirty="0"/>
              <a:t>”: 3 }</a:t>
            </a:r>
          </a:p>
        </p:txBody>
      </p:sp>
    </p:spTree>
    <p:extLst>
      <p:ext uri="{BB962C8B-B14F-4D97-AF65-F5344CB8AC3E}">
        <p14:creationId xmlns:p14="http://schemas.microsoft.com/office/powerpoint/2010/main" val="23241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5841-E9FC-2388-1449-11B537A08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4939-49CE-AE9F-87F7-8F1EA6B5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JSON File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FE01-D870-5204-5EFB-F7A94974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1915"/>
            <a:ext cx="9601196" cy="3754875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filename.json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	“</a:t>
            </a:r>
            <a:r>
              <a:rPr lang="es-ES" dirty="0" err="1"/>
              <a:t>name</a:t>
            </a:r>
            <a:r>
              <a:rPr lang="es-ES" dirty="0"/>
              <a:t>”: “Francisco”,</a:t>
            </a:r>
          </a:p>
          <a:p>
            <a:pPr marL="0" indent="0">
              <a:buNone/>
            </a:pPr>
            <a:r>
              <a:rPr lang="es-ES" dirty="0"/>
              <a:t>	“Age”:70,</a:t>
            </a:r>
          </a:p>
          <a:p>
            <a:pPr marL="0" indent="0">
              <a:buNone/>
            </a:pPr>
            <a:r>
              <a:rPr lang="es-ES" dirty="0"/>
              <a:t>	“</a:t>
            </a:r>
            <a:r>
              <a:rPr lang="es-ES" dirty="0" err="1"/>
              <a:t>favoriteFood</a:t>
            </a:r>
            <a:r>
              <a:rPr lang="es-ES" dirty="0"/>
              <a:t>”: [“</a:t>
            </a:r>
            <a:r>
              <a:rPr lang="es-ES" dirty="0" err="1"/>
              <a:t>lobster</a:t>
            </a:r>
            <a:r>
              <a:rPr lang="es-ES" dirty="0"/>
              <a:t>”, “</a:t>
            </a:r>
            <a:r>
              <a:rPr lang="es-ES" dirty="0" err="1"/>
              <a:t>lasagna</a:t>
            </a:r>
            <a:r>
              <a:rPr lang="es-ES" dirty="0"/>
              <a:t>”, “pizza”, “</a:t>
            </a:r>
            <a:r>
              <a:rPr lang="es-ES" dirty="0" err="1"/>
              <a:t>chesse</a:t>
            </a:r>
            <a:r>
              <a:rPr lang="es-ES" dirty="0"/>
              <a:t> </a:t>
            </a:r>
            <a:r>
              <a:rPr lang="es-ES" dirty="0" err="1"/>
              <a:t>burger</a:t>
            </a:r>
            <a:r>
              <a:rPr lang="es-ES" dirty="0"/>
              <a:t>”],</a:t>
            </a:r>
          </a:p>
          <a:p>
            <a:pPr marL="0" indent="0">
              <a:buNone/>
            </a:pPr>
            <a:r>
              <a:rPr lang="es-ES" dirty="0"/>
              <a:t>	“</a:t>
            </a:r>
            <a:r>
              <a:rPr lang="es-ES" dirty="0" err="1"/>
              <a:t>lovedOnes</a:t>
            </a:r>
            <a:r>
              <a:rPr lang="es-ES" dirty="0"/>
              <a:t>”: [{</a:t>
            </a:r>
          </a:p>
          <a:p>
            <a:pPr marL="0" indent="0">
              <a:buNone/>
            </a:pPr>
            <a:r>
              <a:rPr lang="es-ES" dirty="0"/>
              <a:t>				“</a:t>
            </a:r>
            <a:r>
              <a:rPr lang="es-ES" dirty="0" err="1"/>
              <a:t>name</a:t>
            </a:r>
            <a:r>
              <a:rPr lang="es-ES" dirty="0"/>
              <a:t>”: “</a:t>
            </a:r>
            <a:r>
              <a:rPr lang="es-ES" dirty="0" err="1"/>
              <a:t>Mom</a:t>
            </a:r>
            <a:r>
              <a:rPr lang="es-ES" dirty="0"/>
              <a:t>”,</a:t>
            </a:r>
          </a:p>
          <a:p>
            <a:pPr marL="0" indent="0">
              <a:buNone/>
            </a:pPr>
            <a:r>
              <a:rPr lang="es-ES" dirty="0"/>
              <a:t>				“</a:t>
            </a:r>
            <a:r>
              <a:rPr lang="es-ES" dirty="0" err="1"/>
              <a:t>favoriteFood</a:t>
            </a:r>
            <a:r>
              <a:rPr lang="es-ES" dirty="0"/>
              <a:t>”: [“pizza”, “</a:t>
            </a:r>
            <a:r>
              <a:rPr lang="es-ES" dirty="0" err="1"/>
              <a:t>hamburger</a:t>
            </a:r>
            <a:r>
              <a:rPr lang="es-ES" dirty="0"/>
              <a:t>”]}</a:t>
            </a:r>
          </a:p>
          <a:p>
            <a:pPr marL="0" indent="0">
              <a:buNone/>
            </a:pPr>
            <a:r>
              <a:rPr lang="es-ES" dirty="0"/>
              <a:t>				{“</a:t>
            </a:r>
            <a:r>
              <a:rPr lang="es-ES" dirty="0" err="1"/>
              <a:t>name</a:t>
            </a:r>
            <a:r>
              <a:rPr lang="es-ES" dirty="0"/>
              <a:t>”: “Dad”, 				</a:t>
            </a:r>
          </a:p>
          <a:p>
            <a:pPr marL="0" indent="0">
              <a:buNone/>
            </a:pPr>
            <a:r>
              <a:rPr lang="es-ES" dirty="0"/>
              <a:t>}		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1597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214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Verdana</vt:lpstr>
      <vt:lpstr>Organic</vt:lpstr>
      <vt:lpstr>JSON</vt:lpstr>
      <vt:lpstr>What is JSON</vt:lpstr>
      <vt:lpstr>Why to use JSON</vt:lpstr>
      <vt:lpstr>Why to use JSON</vt:lpstr>
      <vt:lpstr>JSON Types</vt:lpstr>
      <vt:lpstr>JSON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Dereck Romero</dc:creator>
  <cp:lastModifiedBy>Dereck Romero</cp:lastModifiedBy>
  <cp:revision>1</cp:revision>
  <dcterms:created xsi:type="dcterms:W3CDTF">2024-03-04T17:52:39Z</dcterms:created>
  <dcterms:modified xsi:type="dcterms:W3CDTF">2024-03-05T00:50:01Z</dcterms:modified>
</cp:coreProperties>
</file>