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wdinesh Hailu" userId="a5d800dd2b372035" providerId="LiveId" clId="{79A36A5F-0422-4178-8C53-29DAA465CA2D}"/>
    <pc:docChg chg="custSel addSld modSld">
      <pc:chgData name="Zewdinesh Hailu" userId="a5d800dd2b372035" providerId="LiveId" clId="{79A36A5F-0422-4178-8C53-29DAA465CA2D}" dt="2022-07-08T03:32:38.677" v="105" actId="20577"/>
      <pc:docMkLst>
        <pc:docMk/>
      </pc:docMkLst>
      <pc:sldChg chg="modSp new mod">
        <pc:chgData name="Zewdinesh Hailu" userId="a5d800dd2b372035" providerId="LiveId" clId="{79A36A5F-0422-4178-8C53-29DAA465CA2D}" dt="2022-07-08T03:31:40.654" v="46" actId="20577"/>
        <pc:sldMkLst>
          <pc:docMk/>
          <pc:sldMk cId="948269957" sldId="256"/>
        </pc:sldMkLst>
        <pc:spChg chg="mod">
          <ac:chgData name="Zewdinesh Hailu" userId="a5d800dd2b372035" providerId="LiveId" clId="{79A36A5F-0422-4178-8C53-29DAA465CA2D}" dt="2022-07-08T03:31:21.860" v="13" actId="20577"/>
          <ac:spMkLst>
            <pc:docMk/>
            <pc:sldMk cId="948269957" sldId="256"/>
            <ac:spMk id="2" creationId="{EF20F206-8DC9-0A5D-7630-118BD816AEA8}"/>
          </ac:spMkLst>
        </pc:spChg>
        <pc:spChg chg="mod">
          <ac:chgData name="Zewdinesh Hailu" userId="a5d800dd2b372035" providerId="LiveId" clId="{79A36A5F-0422-4178-8C53-29DAA465CA2D}" dt="2022-07-08T03:31:40.654" v="46" actId="20577"/>
          <ac:spMkLst>
            <pc:docMk/>
            <pc:sldMk cId="948269957" sldId="256"/>
            <ac:spMk id="3" creationId="{0CFB36C1-4C8F-D97B-E431-14569E39D3F7}"/>
          </ac:spMkLst>
        </pc:spChg>
      </pc:sldChg>
      <pc:sldChg chg="modSp new mod">
        <pc:chgData name="Zewdinesh Hailu" userId="a5d800dd2b372035" providerId="LiveId" clId="{79A36A5F-0422-4178-8C53-29DAA465CA2D}" dt="2022-07-08T03:32:38.677" v="105" actId="20577"/>
        <pc:sldMkLst>
          <pc:docMk/>
          <pc:sldMk cId="1489658727" sldId="257"/>
        </pc:sldMkLst>
        <pc:spChg chg="mod">
          <ac:chgData name="Zewdinesh Hailu" userId="a5d800dd2b372035" providerId="LiveId" clId="{79A36A5F-0422-4178-8C53-29DAA465CA2D}" dt="2022-07-08T03:32:15.981" v="74" actId="20577"/>
          <ac:spMkLst>
            <pc:docMk/>
            <pc:sldMk cId="1489658727" sldId="257"/>
            <ac:spMk id="2" creationId="{700589CC-E253-BC73-B2D9-8A42A22023F7}"/>
          </ac:spMkLst>
        </pc:spChg>
        <pc:spChg chg="mod">
          <ac:chgData name="Zewdinesh Hailu" userId="a5d800dd2b372035" providerId="LiveId" clId="{79A36A5F-0422-4178-8C53-29DAA465CA2D}" dt="2022-07-08T03:32:38.677" v="105" actId="20577"/>
          <ac:spMkLst>
            <pc:docMk/>
            <pc:sldMk cId="1489658727" sldId="257"/>
            <ac:spMk id="3" creationId="{1D0AD06D-6429-AB25-C1E0-B9E134325D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471D-CFAD-B2D2-67ED-6596687D7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85006-9097-7758-6FC6-61DA7F7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9500-5278-DF56-79D7-BC2036A1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0A51-7FAD-C458-5854-C5C8A83E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9AF-CF4B-B324-076A-30970EB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0C92-BAED-19A2-946C-B580C821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DC1B-24E8-4A90-BF1A-D73CE342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6F02-5259-2D52-141F-0DFC7DE4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46D8-221D-C997-1DCB-8E31B7A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A8C7-2728-80A6-56A9-6B9726E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494F7-A4EA-46AD-843E-3C1E4E744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63294-2008-6C81-4C37-A342BD1A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47E0-2016-4BFB-F450-A7CD4C0F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A197-622A-F183-7F42-C76B007C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1A24-B90D-FE48-E4F5-FC73C78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9C3-8976-4EE5-A30B-53831954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113C-0892-5DEC-B52B-5B8E5F5D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D377-DBF9-4E10-2B16-3A1C3914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7EC7-62C0-1434-FBB9-CDC6F945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B941-C878-6E26-AAC0-02ABFAC4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9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A5B0-9DAC-20A6-FEF3-5ACFAAE7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A342B-6772-2439-CF3D-616BFE90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FE3-03C2-ED20-6041-DB5052F6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DA8B-0338-8444-7471-2BA20EFC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DE39-D163-E8DA-5621-5287597B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F822-5C1A-C4AB-0747-739BE8EC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3060-4D75-3F69-A06F-4149A63C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174F-C8F4-4F57-DB27-A624D630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8384E-09B5-00B8-17E7-7B382E49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56AC4-C987-F37A-407C-FDE17F6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1F94-6559-D4F2-7F0F-56F75A1F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E73F-23E1-032A-308A-4FC616E8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771C-6463-E763-30B2-03837B42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7DA5D-4548-F315-78BC-8D7F4BA4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C56A3-D3C6-0E0A-4333-8A830CE09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96123-D070-2A37-5EBC-9C5E2DFD7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78746-133B-D99C-002C-1E3CC8BB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8E63-7257-13C4-251B-A3BBAE88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03C89-11DF-50F7-CD5A-0C26BC5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8D1C-29C9-42B8-6CF5-18EA007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97C5-60B3-970A-2540-D3936250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A4153-8781-BE05-673D-5D7E63EA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E93E-819F-70E8-5A8E-2E57C243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595FA-B0EA-EF60-E171-9199702C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CA1FF-7B3F-3B4E-0834-E0E5CBD2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FC860-8C3F-564D-E4C8-FA9ABC5D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FBE3-9CFE-0852-C01B-C858B6FA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3724-9E8C-C38A-F2FA-052F0E9F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9F90D-E20D-491A-B1CB-E00B21EAE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32AEE-ECFE-F530-96B6-B9E5BDD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6309-BFA3-817E-FCFB-41575E63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60C48-449C-8A8D-AC00-81105F72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E317-2B56-E10E-8FB6-8D8494DB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2E4E3-F900-A58D-735B-44A66A1D0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3F48F-9BDF-DD24-ABF0-4A8B8842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B633-A948-C10F-2741-385DD1C0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4FB40-6000-E23D-A779-DBA8576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2D51-426C-D179-D236-395ACF2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F1B6E-1FF0-50CB-5FD1-CD8C38A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CDAC-4297-8D41-5F0F-D10AF648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2D7D-B352-8878-FAF3-248BCDE4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7FBB-603D-40C7-804F-D7665028F7B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79FE-B95C-CD7E-BB13-64313900D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0C1E-F9CB-683C-AF48-55CA62E6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29AA-CEC2-44F1-A651-3D2947496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F206-8DC9-0A5D-7630-118BD816A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Branch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B36C1-4C8F-D97B-E431-14569E39D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for practice purpose only.</a:t>
            </a:r>
          </a:p>
        </p:txBody>
      </p:sp>
    </p:spTree>
    <p:extLst>
      <p:ext uri="{BB962C8B-B14F-4D97-AF65-F5344CB8AC3E}">
        <p14:creationId xmlns:p14="http://schemas.microsoft.com/office/powerpoint/2010/main" val="9482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89CC-E253-BC73-B2D9-8A42A220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Developer Team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D06D-6429-AB25-C1E0-B9E13432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Dev1</a:t>
            </a:r>
          </a:p>
          <a:p>
            <a:r>
              <a:rPr lang="en-US" dirty="0"/>
              <a:t>Dev2 </a:t>
            </a:r>
          </a:p>
          <a:p>
            <a:r>
              <a:rPr lang="en-US" dirty="0"/>
              <a:t>Dev3</a:t>
            </a:r>
          </a:p>
          <a:p>
            <a:r>
              <a:rPr lang="en-US" dirty="0"/>
              <a:t>Dev4</a:t>
            </a:r>
          </a:p>
          <a:p>
            <a:r>
              <a:rPr lang="en-US"/>
              <a:t>dev5</a:t>
            </a:r>
          </a:p>
        </p:txBody>
      </p:sp>
    </p:spTree>
    <p:extLst>
      <p:ext uri="{BB962C8B-B14F-4D97-AF65-F5344CB8AC3E}">
        <p14:creationId xmlns:p14="http://schemas.microsoft.com/office/powerpoint/2010/main" val="148965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2D323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New Branch </vt:lpstr>
      <vt:lpstr>For Developer Team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Branch </dc:title>
  <dc:creator>Zewdinesh Hailu</dc:creator>
  <cp:lastModifiedBy>Zewdinesh Hailu</cp:lastModifiedBy>
  <cp:revision>1</cp:revision>
  <dcterms:created xsi:type="dcterms:W3CDTF">2022-07-08T03:31:08Z</dcterms:created>
  <dcterms:modified xsi:type="dcterms:W3CDTF">2022-07-08T03:32:38Z</dcterms:modified>
</cp:coreProperties>
</file>