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9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6" r:id="rId9"/>
    <p:sldId id="268" r:id="rId10"/>
    <p:sldId id="265" r:id="rId11"/>
    <p:sldId id="262" r:id="rId12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1170" y="9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1822" name="Picture 14" descr="clock_bl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996" y="4019578"/>
            <a:ext cx="2089630" cy="3538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18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6047" y="2348400"/>
            <a:ext cx="8568531" cy="162043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2718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12094" y="4283816"/>
            <a:ext cx="7056438" cy="1931917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pic>
        <p:nvPicPr>
          <p:cNvPr id="1271818" name="Picture 10" descr="footer_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7686"/>
            <a:ext cx="10080625" cy="25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1821" name="Picture 13" descr="header_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625" cy="8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6249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69910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60469" y="839964"/>
            <a:ext cx="2520156" cy="64677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839964"/>
            <a:ext cx="7392458" cy="64677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01819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22571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3823720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931917"/>
            <a:ext cx="4704292" cy="53757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302" y="1931917"/>
            <a:ext cx="4704292" cy="53757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55481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94" y="402483"/>
            <a:ext cx="8694539" cy="146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794" y="1853171"/>
            <a:ext cx="426501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794" y="2761381"/>
            <a:ext cx="4265014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601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6016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93647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24214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581586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5741881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04758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0796" name="Picture 12" descr="clock_blu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996" y="4019578"/>
            <a:ext cx="2089630" cy="3538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07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839964"/>
            <a:ext cx="10080625" cy="100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27079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931917"/>
            <a:ext cx="9576594" cy="5375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270793" name="Picture 9" descr="footer_b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7686"/>
            <a:ext cx="10080625" cy="25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0795" name="Picture 11" descr="header_b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625" cy="8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8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85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850" b="1">
          <a:solidFill>
            <a:schemeClr val="tx2"/>
          </a:solidFill>
          <a:latin typeface="Trebuchet MS" panose="020B0603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850" b="1">
          <a:solidFill>
            <a:schemeClr val="tx2"/>
          </a:solidFill>
          <a:latin typeface="Trebuchet MS" panose="020B0603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850" b="1">
          <a:solidFill>
            <a:schemeClr val="tx2"/>
          </a:solidFill>
          <a:latin typeface="Trebuchet MS" panose="020B0603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850" b="1">
          <a:solidFill>
            <a:schemeClr val="tx2"/>
          </a:solidFill>
          <a:latin typeface="Trebuchet MS" panose="020B0603020202020204" pitchFamily="34" charset="0"/>
        </a:defRPr>
      </a:lvl5pPr>
      <a:lvl6pPr marL="503972" algn="l" rtl="0" eaLnBrk="1" fontAlgn="base" hangingPunct="1">
        <a:spcBef>
          <a:spcPct val="0"/>
        </a:spcBef>
        <a:spcAft>
          <a:spcPct val="0"/>
        </a:spcAft>
        <a:defRPr sz="4850" b="1">
          <a:solidFill>
            <a:schemeClr val="tx2"/>
          </a:solidFill>
          <a:latin typeface="Trebuchet MS" panose="020B0603020202020204" pitchFamily="34" charset="0"/>
        </a:defRPr>
      </a:lvl6pPr>
      <a:lvl7pPr marL="1007943" algn="l" rtl="0" eaLnBrk="1" fontAlgn="base" hangingPunct="1">
        <a:spcBef>
          <a:spcPct val="0"/>
        </a:spcBef>
        <a:spcAft>
          <a:spcPct val="0"/>
        </a:spcAft>
        <a:defRPr sz="4850" b="1">
          <a:solidFill>
            <a:schemeClr val="tx2"/>
          </a:solidFill>
          <a:latin typeface="Trebuchet MS" panose="020B0603020202020204" pitchFamily="34" charset="0"/>
        </a:defRPr>
      </a:lvl7pPr>
      <a:lvl8pPr marL="1511915" algn="l" rtl="0" eaLnBrk="1" fontAlgn="base" hangingPunct="1">
        <a:spcBef>
          <a:spcPct val="0"/>
        </a:spcBef>
        <a:spcAft>
          <a:spcPct val="0"/>
        </a:spcAft>
        <a:defRPr sz="4850" b="1">
          <a:solidFill>
            <a:schemeClr val="tx2"/>
          </a:solidFill>
          <a:latin typeface="Trebuchet MS" panose="020B0603020202020204" pitchFamily="34" charset="0"/>
        </a:defRPr>
      </a:lvl8pPr>
      <a:lvl9pPr marL="2015886" algn="l" rtl="0" eaLnBrk="1" fontAlgn="base" hangingPunct="1">
        <a:spcBef>
          <a:spcPct val="0"/>
        </a:spcBef>
        <a:spcAft>
          <a:spcPct val="0"/>
        </a:spcAft>
        <a:defRPr sz="4850" b="1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377979" indent="-377979" algn="l" rtl="0" eaLnBrk="1" fontAlgn="base" hangingPunct="1">
        <a:spcBef>
          <a:spcPct val="20000"/>
        </a:spcBef>
        <a:spcAft>
          <a:spcPct val="0"/>
        </a:spcAft>
        <a:buChar char="•"/>
        <a:defRPr sz="3527" kern="1200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rtl="0" eaLnBrk="1" fontAlgn="base" hangingPunct="1">
        <a:spcBef>
          <a:spcPct val="20000"/>
        </a:spcBef>
        <a:spcAft>
          <a:spcPct val="0"/>
        </a:spcAft>
        <a:buChar char="–"/>
        <a:defRPr sz="308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rtl="0" eaLnBrk="1" fontAlgn="base" hangingPunct="1">
        <a:spcBef>
          <a:spcPct val="20000"/>
        </a:spcBef>
        <a:spcAft>
          <a:spcPct val="0"/>
        </a:spcAft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rtl="0" eaLnBrk="1" fontAlgn="base" hangingPunct="1">
        <a:spcBef>
          <a:spcPct val="20000"/>
        </a:spcBef>
        <a:spcAft>
          <a:spcPct val="0"/>
        </a:spcAft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rtl="0" eaLnBrk="1" fontAlgn="base" hangingPunct="1">
        <a:spcBef>
          <a:spcPct val="20000"/>
        </a:spcBef>
        <a:spcAft>
          <a:spcPct val="0"/>
        </a:spcAft>
        <a:buChar char="»"/>
        <a:defRPr sz="2205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70920" cy="585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3200" dirty="0" smtClean="0">
                <a:latin typeface="Arial"/>
              </a:rPr>
              <a:t>Customer </a:t>
            </a:r>
            <a:r>
              <a:rPr lang="en-US" sz="3200" dirty="0">
                <a:latin typeface="Arial"/>
              </a:rPr>
              <a:t>Design </a:t>
            </a:r>
            <a:r>
              <a:rPr lang="en-US" sz="3200" dirty="0" smtClean="0">
                <a:latin typeface="Arial"/>
              </a:rPr>
              <a:t>Review</a:t>
            </a:r>
          </a:p>
          <a:p>
            <a:pPr algn="ctr">
              <a:lnSpc>
                <a:spcPct val="100000"/>
              </a:lnSpc>
            </a:pPr>
            <a:endParaRPr lang="en-US" sz="3200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dirty="0" smtClean="0">
                <a:latin typeface="Arial"/>
              </a:rPr>
              <a:t>Global Package Courier Tracking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3200" dirty="0" err="1">
                <a:latin typeface="Arial"/>
              </a:rPr>
              <a:t>BitRunners</a:t>
            </a:r>
            <a:r>
              <a:rPr lang="en-US" sz="3200" dirty="0">
                <a:latin typeface="Arial"/>
              </a:rPr>
              <a:t> (Team #5)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Arial"/>
              </a:rPr>
              <a:t>Ismael Alonso, </a:t>
            </a:r>
            <a:r>
              <a:rPr lang="en-US" sz="1600" dirty="0" err="1">
                <a:latin typeface="Arial"/>
              </a:rPr>
              <a:t>Dereje</a:t>
            </a:r>
            <a:r>
              <a:rPr lang="en-US" sz="1600" dirty="0">
                <a:latin typeface="Arial"/>
              </a:rPr>
              <a:t> </a:t>
            </a:r>
            <a:r>
              <a:rPr lang="en-US" sz="1600" dirty="0" err="1">
                <a:latin typeface="Arial"/>
              </a:rPr>
              <a:t>Arega</a:t>
            </a:r>
            <a:r>
              <a:rPr lang="en-US" sz="1600" dirty="0">
                <a:latin typeface="Arial"/>
              </a:rPr>
              <a:t>, Chris Hubbard, </a:t>
            </a:r>
            <a:r>
              <a:rPr lang="en-US" sz="1600" dirty="0" err="1">
                <a:latin typeface="Arial"/>
              </a:rPr>
              <a:t>Ashlesh</a:t>
            </a:r>
            <a:r>
              <a:rPr lang="en-US" sz="1600" dirty="0">
                <a:latin typeface="Arial"/>
              </a:rPr>
              <a:t> </a:t>
            </a:r>
            <a:r>
              <a:rPr lang="en-US" sz="1600" dirty="0" err="1">
                <a:latin typeface="Arial"/>
              </a:rPr>
              <a:t>Gawande</a:t>
            </a:r>
            <a:r>
              <a:rPr lang="en-US" sz="1600" dirty="0">
                <a:latin typeface="Arial"/>
              </a:rPr>
              <a:t>, Matthew Longley,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Arial"/>
              </a:rPr>
              <a:t>Stephen Moo-Young</a:t>
            </a: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:\Users\daarega\Desktop\Blank Flowchart - New Page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80" t="-6877" r="6875" b="5517"/>
          <a:stretch/>
        </p:blipFill>
        <p:spPr bwMode="auto">
          <a:xfrm>
            <a:off x="510275" y="827404"/>
            <a:ext cx="7566925" cy="598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" y="965200"/>
            <a:ext cx="9763760" cy="863599"/>
          </a:xfrm>
        </p:spPr>
        <p:txBody>
          <a:bodyPr>
            <a:noAutofit/>
          </a:bodyPr>
          <a:lstStyle/>
          <a:p>
            <a:pPr algn="ctr"/>
            <a:r>
              <a:rPr lang="en-US" sz="4400" b="0" dirty="0" smtClean="0">
                <a:latin typeface="Arial"/>
              </a:rPr>
              <a:t>Single-Taxi State Transition Diagram </a:t>
            </a:r>
            <a:r>
              <a:rPr lang="en-US" sz="4400" b="0" dirty="0"/>
              <a:t/>
            </a:r>
            <a:br>
              <a:rPr lang="en-US" sz="4400" b="0" dirty="0"/>
            </a:br>
            <a:endParaRPr lang="en-US" sz="4400" b="0" dirty="0"/>
          </a:p>
        </p:txBody>
      </p:sp>
    </p:spTree>
    <p:extLst>
      <p:ext uri="{BB962C8B-B14F-4D97-AF65-F5344CB8AC3E}">
        <p14:creationId xmlns:p14="http://schemas.microsoft.com/office/powerpoint/2010/main" val="34620998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561974"/>
            <a:ext cx="9070920" cy="10007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latin typeface="Arial"/>
              </a:rPr>
              <a:t>Multi-Taxi State </a:t>
            </a:r>
            <a:r>
              <a:rPr lang="en-US" sz="4400" dirty="0">
                <a:latin typeface="Arial"/>
              </a:rPr>
              <a:t>Transition Diagram</a:t>
            </a:r>
            <a:endParaRPr dirty="0"/>
          </a:p>
        </p:txBody>
      </p:sp>
      <p:pic>
        <p:nvPicPr>
          <p:cNvPr id="5" name="Picture 2" descr="C:\Users\daarega\Desktop\state diagram - high level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39" y="1378139"/>
            <a:ext cx="9395461" cy="566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88520" y="50760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latin typeface="Arial"/>
              </a:rPr>
              <a:t>Agenda</a:t>
            </a:r>
            <a:endParaRPr dirty="0"/>
          </a:p>
        </p:txBody>
      </p:sp>
      <p:sp>
        <p:nvSpPr>
          <p:cNvPr id="110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CustomShape 3"/>
          <p:cNvSpPr/>
          <p:nvPr/>
        </p:nvSpPr>
        <p:spPr>
          <a:xfrm>
            <a:off x="488520" y="223740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Overview the assignment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Outline intended use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Blueprint for our design</a:t>
            </a: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43200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latin typeface="Arial"/>
              </a:rPr>
              <a:t>Abstract</a:t>
            </a:r>
            <a:endParaRPr dirty="0"/>
          </a:p>
        </p:txBody>
      </p:sp>
      <p:sp>
        <p:nvSpPr>
          <p:cNvPr id="11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4" name="CustomShape 3"/>
          <p:cNvSpPr/>
          <p:nvPr/>
        </p:nvSpPr>
        <p:spPr>
          <a:xfrm>
            <a:off x="529920" y="19202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45000"/>
            </a:pPr>
            <a:r>
              <a:rPr lang="en-US" sz="3200" dirty="0">
                <a:latin typeface="Arial"/>
              </a:rPr>
              <a:t>We have been tasked to design a simulation for global packaging at the Memphis airport by </a:t>
            </a:r>
            <a:r>
              <a:rPr lang="en-US" sz="3200" dirty="0" err="1">
                <a:latin typeface="Arial"/>
              </a:rPr>
              <a:t>Fedex</a:t>
            </a:r>
            <a:r>
              <a:rPr lang="en-US" sz="3200" dirty="0">
                <a:latin typeface="Arial"/>
              </a:rPr>
              <a:t>. Once the simulation has run its course, the consumer has requested specific data to be reported from the results.</a:t>
            </a: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444195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latin typeface="Arial"/>
              </a:rPr>
              <a:t>Use Case Diagram</a:t>
            </a:r>
            <a:endParaRPr dirty="0"/>
          </a:p>
        </p:txBody>
      </p:sp>
      <p:pic>
        <p:nvPicPr>
          <p:cNvPr id="2" name="Picture 2" descr="C:\Users\DEREJE\Desktop\simlib-use case - Use C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06" y="2674938"/>
            <a:ext cx="8942814" cy="347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68080" y="4156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latin typeface="Arial"/>
              </a:rPr>
              <a:t>Context Diagram</a:t>
            </a:r>
            <a:endParaRPr dirty="0"/>
          </a:p>
        </p:txBody>
      </p:sp>
      <p:pic>
        <p:nvPicPr>
          <p:cNvPr id="4" name="Picture 3" descr="C:\Users\daarega\Desktop\context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48" y="577239"/>
            <a:ext cx="8848912" cy="660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504000" y="43340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latin typeface="Arial"/>
              </a:rPr>
              <a:t>Data Flow </a:t>
            </a:r>
            <a:r>
              <a:rPr lang="en-US" sz="4400" dirty="0" smtClean="0">
                <a:latin typeface="Arial"/>
              </a:rPr>
              <a:t>Diagram Level 0</a:t>
            </a:r>
            <a:endParaRPr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6" t="10789" r="6463" b="24032"/>
          <a:stretch/>
        </p:blipFill>
        <p:spPr>
          <a:xfrm>
            <a:off x="271816" y="2252870"/>
            <a:ext cx="9535288" cy="4068417"/>
          </a:xfrm>
        </p:spPr>
      </p:pic>
    </p:spTree>
    <p:extLst>
      <p:ext uri="{BB962C8B-B14F-4D97-AF65-F5344CB8AC3E}">
        <p14:creationId xmlns:p14="http://schemas.microsoft.com/office/powerpoint/2010/main" val="19277423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87057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latin typeface="Arial"/>
              </a:rPr>
              <a:t>Data Flow </a:t>
            </a:r>
            <a:r>
              <a:rPr lang="en-US" sz="4400" dirty="0" smtClean="0">
                <a:latin typeface="Arial"/>
              </a:rPr>
              <a:t>Diagram Level 1(1.n)</a:t>
            </a:r>
            <a:endParaRPr dirty="0"/>
          </a:p>
        </p:txBody>
      </p:sp>
      <p:sp>
        <p:nvSpPr>
          <p:cNvPr id="3" name="AutoShape 2" descr="https://pod51041.outlook.com/owa/service.svc/s/GetFileAttachment?id=AAMkADNlYWRmZWViLTlhMDItNDAwZC05MGZlLTRmMmNlNTY3MmU2NgBGAAAAAAB0sZUPabqcSqunlGFfJ1tQBwCB3hoPeJXdQK%2FqcVcHBVsaAE1nEOpqAABuSbmAN9mXRYD%2F8R2TNLkUAADniNjOAAABEgAQAMmCgqAbTtBDqUp8ye3BeO4%3D&amp;isImagePreview=True&amp;X-OWA-CANARY=w-4fGs2vmk-Zbe0-JNL--KPpoXUcs9EIiGj_oxhqxs1ssVzjWcbKQY0avhhiTbAS_78SQYmP0Xg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s://pod51041.outlook.com/owa/service.svc/s/GetFileAttachment?id=AAMkADNlYWRmZWViLTlhMDItNDAwZC05MGZlLTRmMmNlNTY3MmU2NgBGAAAAAAB0sZUPabqcSqunlGFfJ1tQBwCB3hoPeJXdQK%2FqcVcHBVsaAE1nEOpqAABuSbmAN9mXRYD%2F8R2TNLkUAADniNjOAAABEgAQAMmCgqAbTtBDqUp8ye3BeO4%3D&amp;isImagePreview=True&amp;X-OWA-CANARY=w-4fGs2vmk-Zbe0-JNL--KPpoXUcs9EIiGj_oxhqxs1ssVzjWcbKQY0avhhiTbAS_78SQYmP0Xg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ttps://pod51041.outlook.com/owa/service.svc/s/GetFileAttachment?id=AAMkADNlYWRmZWViLTlhMDItNDAwZC05MGZlLTRmMmNlNTY3MmU2NgBGAAAAAAB0sZUPabqcSqunlGFfJ1tQBwCB3hoPeJXdQK%2FqcVcHBVsaAE1nEOpqAABuSbmAN9mXRYD%2F8R2TNLkUAADniNjOAAABEgAQAMmCgqAbTtBDqUp8ye3BeO4%3D&amp;isImagePreview=True&amp;X-OWA-CANARY=w-4fGs2vmk-Zbe0-JNL--KPpoXUcs9EIiGj_oxhqxs1ssVzjWcbKQY0avhhiTbAS_78SQYmP0Xg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" t="13348" r="3112" b="20729"/>
          <a:stretch/>
        </p:blipFill>
        <p:spPr>
          <a:xfrm>
            <a:off x="0" y="2067338"/>
            <a:ext cx="9727498" cy="394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462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35214"/>
            <a:ext cx="10080625" cy="1007957"/>
          </a:xfrm>
        </p:spPr>
        <p:txBody>
          <a:bodyPr/>
          <a:lstStyle/>
          <a:p>
            <a:pPr algn="ctr"/>
            <a:r>
              <a:rPr lang="en-US" sz="4400" b="0" dirty="0">
                <a:latin typeface="Arial"/>
              </a:rPr>
              <a:t>Data Flow Diagram Level </a:t>
            </a:r>
            <a:r>
              <a:rPr lang="en-US" sz="4400" b="0" dirty="0" smtClean="0">
                <a:latin typeface="Arial"/>
              </a:rPr>
              <a:t>1(2.n)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3" t="9581" r="3507" b="36638"/>
          <a:stretch/>
        </p:blipFill>
        <p:spPr>
          <a:xfrm>
            <a:off x="475477" y="1943170"/>
            <a:ext cx="9129669" cy="433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799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91755"/>
            <a:ext cx="10080625" cy="1007957"/>
          </a:xfrm>
        </p:spPr>
        <p:txBody>
          <a:bodyPr/>
          <a:lstStyle/>
          <a:p>
            <a:pPr algn="ctr"/>
            <a:r>
              <a:rPr lang="en-US" sz="4400" b="0" dirty="0">
                <a:latin typeface="Arial"/>
              </a:rPr>
              <a:t>Data Flow Diagram Level </a:t>
            </a:r>
            <a:r>
              <a:rPr lang="en-US" sz="4400" b="0" dirty="0" smtClean="0">
                <a:latin typeface="Arial"/>
              </a:rPr>
              <a:t>2(2.3.n)</a:t>
            </a:r>
            <a:r>
              <a:rPr lang="en-US" dirty="0"/>
              <a:t/>
            </a:r>
            <a:br>
              <a:rPr lang="en-US" dirty="0"/>
            </a:br>
            <a:endParaRPr lang="en-US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" t="8239" r="25738" b="47235"/>
          <a:stretch/>
        </p:blipFill>
        <p:spPr>
          <a:xfrm>
            <a:off x="370434" y="1946160"/>
            <a:ext cx="9537913" cy="479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5916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udent_temp">
  <a:themeElements>
    <a:clrScheme name="student_temp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EAEEE"/>
      </a:accent1>
      <a:accent2>
        <a:srgbClr val="FFFFCC"/>
      </a:accent2>
      <a:accent3>
        <a:srgbClr val="FFFFFF"/>
      </a:accent3>
      <a:accent4>
        <a:srgbClr val="000000"/>
      </a:accent4>
      <a:accent5>
        <a:srgbClr val="C6D3F5"/>
      </a:accent5>
      <a:accent6>
        <a:srgbClr val="E7E7B9"/>
      </a:accent6>
      <a:hlink>
        <a:srgbClr val="000099"/>
      </a:hlink>
      <a:folHlink>
        <a:srgbClr val="B2B2B2"/>
      </a:folHlink>
    </a:clrScheme>
    <a:fontScheme name="student_temp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tudent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_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_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_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_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_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EAEEE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C6D3F5"/>
        </a:accent5>
        <a:accent6>
          <a:srgbClr val="E7E7B9"/>
        </a:accent6>
        <a:hlink>
          <a:srgbClr val="0000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um_tower_blue</Template>
  <TotalTime>29</TotalTime>
  <Words>117</Words>
  <Application>Microsoft Office PowerPoint</Application>
  <PresentationFormat>Custom</PresentationFormat>
  <Paragraphs>25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student_temp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Flow Diagram Level 1(2.n) </vt:lpstr>
      <vt:lpstr>Data Flow Diagram Level 2(2.3.n) </vt:lpstr>
      <vt:lpstr>Single-Taxi State Transition Diagram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Hubbard</dc:creator>
  <cp:lastModifiedBy>DEREJE AREGA</cp:lastModifiedBy>
  <cp:revision>12</cp:revision>
  <dcterms:modified xsi:type="dcterms:W3CDTF">2014-10-15T19:08:23Z</dcterms:modified>
</cp:coreProperties>
</file>