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5" r:id="rId5"/>
    <p:sldId id="266" r:id="rId6"/>
    <p:sldId id="259" r:id="rId7"/>
    <p:sldId id="260" r:id="rId8"/>
    <p:sldId id="264" r:id="rId9"/>
    <p:sldId id="261" r:id="rId10"/>
    <p:sldId id="263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822" name="Picture 14" descr="clock_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01" y="3646489"/>
            <a:ext cx="25273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18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2718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pic>
        <p:nvPicPr>
          <p:cNvPr id="1271818" name="Picture 10" descr="footer_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12192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1821" name="Picture 13" descr="header_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075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5371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762000"/>
            <a:ext cx="3048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0"/>
            <a:ext cx="8940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073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3915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47212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52600"/>
            <a:ext cx="5689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752600"/>
            <a:ext cx="5689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6549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3204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4348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79341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078546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38104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796" name="Picture 12" descr="clock_blu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01" y="3646489"/>
            <a:ext cx="25273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07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0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27079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752600"/>
            <a:ext cx="1158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pic>
        <p:nvPicPr>
          <p:cNvPr id="1270793" name="Picture 9" descr="footer_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12192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0795" name="Picture 11" descr="header_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81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066" y="1368426"/>
            <a:ext cx="10363200" cy="1470025"/>
          </a:xfrm>
        </p:spPr>
        <p:txBody>
          <a:bodyPr/>
          <a:lstStyle/>
          <a:p>
            <a:r>
              <a:rPr lang="en-US" dirty="0" smtClean="0"/>
              <a:t>Global Package Courier Tracking </a:t>
            </a:r>
            <a:br>
              <a:rPr lang="en-US" dirty="0" smtClean="0"/>
            </a:b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3310465"/>
            <a:ext cx="8449733" cy="2446867"/>
          </a:xfrm>
        </p:spPr>
        <p:txBody>
          <a:bodyPr/>
          <a:lstStyle/>
          <a:p>
            <a:r>
              <a:rPr lang="en-US" dirty="0" smtClean="0"/>
              <a:t>Team 5: </a:t>
            </a:r>
            <a:r>
              <a:rPr lang="en-US" dirty="0" err="1" smtClean="0"/>
              <a:t>Bitrunners</a:t>
            </a:r>
            <a:endParaRPr lang="en-US" dirty="0" smtClean="0"/>
          </a:p>
          <a:p>
            <a:r>
              <a:rPr lang="en-US" sz="1800" dirty="0" smtClean="0"/>
              <a:t>Stephen Moo-Young</a:t>
            </a:r>
          </a:p>
          <a:p>
            <a:r>
              <a:rPr lang="en-US" sz="1800" dirty="0" smtClean="0"/>
              <a:t>Chris Hubbard</a:t>
            </a:r>
          </a:p>
          <a:p>
            <a:r>
              <a:rPr lang="en-US" sz="1800" dirty="0" smtClean="0"/>
              <a:t>Ismael Alonso</a:t>
            </a:r>
          </a:p>
          <a:p>
            <a:r>
              <a:rPr lang="en-US" sz="1800" dirty="0" err="1" smtClean="0"/>
              <a:t>Dereje</a:t>
            </a:r>
            <a:r>
              <a:rPr lang="en-US" sz="1800" dirty="0" smtClean="0"/>
              <a:t> </a:t>
            </a:r>
            <a:r>
              <a:rPr lang="en-US" sz="1800" dirty="0" err="1" smtClean="0"/>
              <a:t>Arega</a:t>
            </a:r>
            <a:endParaRPr lang="en-US" sz="1800" dirty="0" smtClean="0"/>
          </a:p>
          <a:p>
            <a:r>
              <a:rPr lang="en-US" sz="1800" dirty="0" err="1" smtClean="0"/>
              <a:t>Ashelsh</a:t>
            </a:r>
            <a:r>
              <a:rPr lang="en-US" sz="1800" dirty="0" smtClean="0"/>
              <a:t> </a:t>
            </a:r>
            <a:r>
              <a:rPr lang="en-US" sz="1800" dirty="0" err="1" smtClean="0"/>
              <a:t>Gawande</a:t>
            </a:r>
            <a:endParaRPr lang="en-US" sz="1800" dirty="0" smtClean="0"/>
          </a:p>
          <a:p>
            <a:r>
              <a:rPr lang="en-US" sz="1800" dirty="0" smtClean="0"/>
              <a:t>Matthew Longley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21311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TCS05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Event:		Simulation is run.</a:t>
            </a:r>
          </a:p>
          <a:p>
            <a:r>
              <a:rPr lang="en-US" dirty="0" smtClean="0"/>
              <a:t>Stimulus:	User hits start simulation.</a:t>
            </a:r>
          </a:p>
          <a:p>
            <a:r>
              <a:rPr lang="en-US" dirty="0" smtClean="0"/>
              <a:t>Activity:	Results file is generated. </a:t>
            </a:r>
          </a:p>
          <a:p>
            <a:r>
              <a:rPr lang="en-US" dirty="0" smtClean="0"/>
              <a:t>Response:	Results are displayed.</a:t>
            </a:r>
          </a:p>
          <a:p>
            <a:r>
              <a:rPr lang="en-US" dirty="0" smtClean="0"/>
              <a:t>Effect:		Verifying that results file and results GUI 				match.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57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TCS06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Event:		Simulation is run with incorrect parameters.</a:t>
            </a:r>
          </a:p>
          <a:p>
            <a:r>
              <a:rPr lang="en-US" dirty="0" smtClean="0"/>
              <a:t>Stimulus:	User hits start simulation.</a:t>
            </a:r>
          </a:p>
          <a:p>
            <a:r>
              <a:rPr lang="en-US" dirty="0" smtClean="0"/>
              <a:t>Activity:	GPCT tries to run with incorrect parameters.</a:t>
            </a:r>
          </a:p>
          <a:p>
            <a:r>
              <a:rPr lang="en-US" dirty="0" smtClean="0"/>
              <a:t>Response:	GUI prevents simulation from running.</a:t>
            </a:r>
          </a:p>
          <a:p>
            <a:r>
              <a:rPr lang="en-US" dirty="0" smtClean="0"/>
              <a:t>Effect:		Verifying that GPCT won’t run with incorrect 			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026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Comments/Concerns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81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" y="1676400"/>
            <a:ext cx="11582400" cy="4876800"/>
          </a:xfrm>
        </p:spPr>
        <p:txBody>
          <a:bodyPr/>
          <a:lstStyle/>
          <a:p>
            <a:r>
              <a:rPr lang="en-US" dirty="0" smtClean="0"/>
              <a:t>Traceability Approach</a:t>
            </a:r>
          </a:p>
          <a:p>
            <a:r>
              <a:rPr lang="en-US" dirty="0" smtClean="0"/>
              <a:t>RTM</a:t>
            </a:r>
            <a:endParaRPr lang="en-US" dirty="0" smtClean="0"/>
          </a:p>
          <a:p>
            <a:r>
              <a:rPr lang="en-US" dirty="0" smtClean="0"/>
              <a:t>Test Cases (6)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30545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Traceability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project need</a:t>
            </a:r>
          </a:p>
          <a:p>
            <a:r>
              <a:rPr lang="en-US" dirty="0" smtClean="0"/>
              <a:t>Specify appropriate requirements</a:t>
            </a:r>
          </a:p>
          <a:p>
            <a:r>
              <a:rPr lang="en-US" dirty="0" smtClean="0"/>
              <a:t>Identify testing method for each requirement</a:t>
            </a:r>
          </a:p>
          <a:p>
            <a:r>
              <a:rPr lang="en-US" dirty="0" smtClean="0"/>
              <a:t>Develop RTM</a:t>
            </a:r>
          </a:p>
          <a:p>
            <a:r>
              <a:rPr lang="en-US" dirty="0" smtClean="0"/>
              <a:t>Test modules against assigned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176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219200"/>
            <a:ext cx="56007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020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762000"/>
            <a:ext cx="55530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668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TCS01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Event:		Simulation is run with default parameters.</a:t>
            </a:r>
          </a:p>
          <a:p>
            <a:r>
              <a:rPr lang="en-US" dirty="0" smtClean="0"/>
              <a:t>Stimulus:	User hits start simulation.</a:t>
            </a:r>
          </a:p>
          <a:p>
            <a:r>
              <a:rPr lang="en-US" dirty="0" smtClean="0"/>
              <a:t>Activity:	GPCT runs to completion</a:t>
            </a:r>
          </a:p>
          <a:p>
            <a:r>
              <a:rPr lang="en-US" dirty="0" smtClean="0"/>
              <a:t>Response:	Results are displayed on GUI.</a:t>
            </a:r>
          </a:p>
          <a:p>
            <a:r>
              <a:rPr lang="en-US" dirty="0" smtClean="0"/>
              <a:t>Effect:		Verifying that GPCT runs 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06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TCS02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Event:		Simulation is run with specified parameters.</a:t>
            </a:r>
          </a:p>
          <a:p>
            <a:r>
              <a:rPr lang="en-US" dirty="0" smtClean="0"/>
              <a:t>Stimulus:	User hits start simulation.</a:t>
            </a:r>
          </a:p>
          <a:p>
            <a:r>
              <a:rPr lang="en-US" dirty="0" smtClean="0"/>
              <a:t>Activity:	GPCT runs to completion</a:t>
            </a:r>
          </a:p>
          <a:p>
            <a:r>
              <a:rPr lang="en-US" dirty="0" smtClean="0"/>
              <a:t>Response:	Results are displayed on GUI.</a:t>
            </a:r>
          </a:p>
          <a:p>
            <a:r>
              <a:rPr lang="en-US" dirty="0" smtClean="0"/>
              <a:t>Effect:		Verifying that GPCT runs correctly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03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" y="762000"/>
            <a:ext cx="12192000" cy="914400"/>
          </a:xfrm>
        </p:spPr>
        <p:txBody>
          <a:bodyPr/>
          <a:lstStyle/>
          <a:p>
            <a:r>
              <a:rPr lang="en-US" dirty="0" smtClean="0"/>
              <a:t>TCS03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Event:		The engine wil</a:t>
            </a:r>
            <a:r>
              <a:rPr lang="en-US" dirty="0" smtClean="0"/>
              <a:t>l run in the terminal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Stimulus:	User hits start simulation.</a:t>
            </a:r>
          </a:p>
          <a:p>
            <a:r>
              <a:rPr lang="en-US" dirty="0" smtClean="0"/>
              <a:t>Activity:	The terminal log each event sequentially.</a:t>
            </a:r>
          </a:p>
          <a:p>
            <a:r>
              <a:rPr lang="en-US" dirty="0" smtClean="0"/>
              <a:t>Response:	Results are displayed on GUI.</a:t>
            </a:r>
          </a:p>
          <a:p>
            <a:r>
              <a:rPr lang="en-US" dirty="0" smtClean="0"/>
              <a:t>Effect:		Verifying that events occur as expected.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886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TCS04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Event:		Simulation is run without engine.</a:t>
            </a:r>
          </a:p>
          <a:p>
            <a:r>
              <a:rPr lang="en-US" dirty="0" smtClean="0"/>
              <a:t>Stimulus:	User hits start simulation.</a:t>
            </a:r>
          </a:p>
          <a:p>
            <a:r>
              <a:rPr lang="en-US" dirty="0" smtClean="0"/>
              <a:t>Activity:	Input file is not consumed.</a:t>
            </a:r>
          </a:p>
          <a:p>
            <a:r>
              <a:rPr lang="en-US" dirty="0" smtClean="0"/>
              <a:t>Response:	Inputs are displayed on the input file.</a:t>
            </a:r>
          </a:p>
          <a:p>
            <a:r>
              <a:rPr lang="en-US" dirty="0" smtClean="0"/>
              <a:t>Effect:		Verifying that input file is written correctly.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466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ent_temp">
  <a:themeElements>
    <a:clrScheme name="student_temp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EAEEE"/>
      </a:accent1>
      <a:accent2>
        <a:srgbClr val="FFFFCC"/>
      </a:accent2>
      <a:accent3>
        <a:srgbClr val="FFFFFF"/>
      </a:accent3>
      <a:accent4>
        <a:srgbClr val="000000"/>
      </a:accent4>
      <a:accent5>
        <a:srgbClr val="C6D3F5"/>
      </a:accent5>
      <a:accent6>
        <a:srgbClr val="E7E7B9"/>
      </a:accent6>
      <a:hlink>
        <a:srgbClr val="000099"/>
      </a:hlink>
      <a:folHlink>
        <a:srgbClr val="B2B2B2"/>
      </a:folHlink>
    </a:clrScheme>
    <a:fontScheme name="student_temp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uden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EAEEE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C6D3F5"/>
        </a:accent5>
        <a:accent6>
          <a:srgbClr val="E7E7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um_tower_blue</Template>
  <TotalTime>319</TotalTime>
  <Words>69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student_temp</vt:lpstr>
      <vt:lpstr>Global Package Courier Tracking  Demo</vt:lpstr>
      <vt:lpstr>Agenda</vt:lpstr>
      <vt:lpstr>Traceability Approach</vt:lpstr>
      <vt:lpstr>PowerPoint Presentation</vt:lpstr>
      <vt:lpstr>PowerPoint Presentation</vt:lpstr>
      <vt:lpstr>TCS01</vt:lpstr>
      <vt:lpstr>TCS02</vt:lpstr>
      <vt:lpstr>TCS03</vt:lpstr>
      <vt:lpstr>TCS04</vt:lpstr>
      <vt:lpstr>TCS05</vt:lpstr>
      <vt:lpstr>TCS06</vt:lpstr>
      <vt:lpstr>Comments/Concerns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Package Courier Tracking Demo</dc:title>
  <dc:creator>Chris Hubbard</dc:creator>
  <cp:lastModifiedBy>Chris Hubbard</cp:lastModifiedBy>
  <cp:revision>14</cp:revision>
  <dcterms:created xsi:type="dcterms:W3CDTF">2014-12-09T22:00:25Z</dcterms:created>
  <dcterms:modified xsi:type="dcterms:W3CDTF">2014-12-10T03:20:22Z</dcterms:modified>
</cp:coreProperties>
</file>