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59420-9C4E-4917-872E-C81172094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3A6C70-90CD-42E7-9762-76EC9283A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F2BD20-1E2C-4697-BC5B-E4B90BC6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0DEEA-C7E1-4F85-9D2C-56FE39F7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B3E8E9-46FD-4458-A50F-9477F5BA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34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4E357-E939-4F8F-A62F-9C0E4B34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05550A-40ED-407D-A7B4-C8443ACA1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8B68A-81D7-46E6-AEEF-64525F6F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80E2BD-A970-487C-89E3-FE7060EA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1B2372-F0E6-4C96-8412-4B8138AF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91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FF2D2D-C066-4E2B-876D-545A891A4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869502-E2ED-41DE-83CE-FB3296C6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E9F576-8C88-4C9F-AC35-4E74C825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73344A-8685-4CEC-AB54-F5A6B796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D708AC-892E-4F4F-8BF1-61F8E9BD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42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888DD-F954-40F6-B185-80A3925A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10BE8-B63D-41FD-91A3-18F692E7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3B9F8-7FFD-474E-A391-F9A5F024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14D3D-66F2-4AD4-BE6F-DE90BB01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E671E-9F50-4514-989F-CFE6E138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2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31B62-696F-4CAC-BFD9-9B069C68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BBD85-EBBE-4C34-BA84-27355F4A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B1C99-B86F-4448-9261-05626835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C4EC08-560D-4FA0-87EA-FD74323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4344C4-E586-459F-AAA6-D0A5E569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5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4F61E-ED3E-4B7D-8D2C-93C31774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FCF25-0E49-4888-9A9D-C148DA1A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1E7B0A-BE32-4E3C-82AA-DE2911CA8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F4CAEE-08F5-4937-B3C8-FF6A1100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9FC9AC-FD9F-4E35-8B67-4A66EE81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F8B31D-6F1D-4B10-98B4-2A124E95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9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33E8B-4975-41D9-8FD0-5B756B6D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7111ED-2149-45DB-814E-B91ADB4C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F6B5F-C53B-4F39-85A0-37EFF838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940557-5FFF-4487-BE12-FF002880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DC9602-2A9A-4920-9981-0A16B87F7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016ACB-543A-4981-A457-9B8B5875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9775BA-D937-46F0-AD43-EEBCA9AD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5B4B53-592E-4D00-A484-A355A91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5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F3CC7-0109-4131-A782-699A288D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8484E6-3433-402F-AD63-B0630705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281598-261C-4FD4-AF83-C2B9EE11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41DE89-BA83-4B7B-863E-860B19BC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336860-465F-4D60-B1C1-C6B34CC8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1DDAAF-92B4-4B83-A718-38646C7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0C56C7-135A-4D10-83F4-E1624482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0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3D1F7-BC34-43AB-8883-EB636B92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5DB43B-0A45-491F-A7F0-303A0CD3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54A887-7B39-4C6A-AC10-EEAD4F60D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37AEFF-C74C-4C61-BF54-DADD2E4D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0F4CC9-B75B-4083-89C3-915E90F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715409-2BC0-4B63-B8C6-55A63419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12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1B94F-0B03-41EC-8EF5-DB004A58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6C270C-FA51-4786-B321-DDFF3C9F5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1A9F89-3954-41F3-BA8B-80C313146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147D10-E0C7-4E9C-A6A5-70C5B048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5C034-8F87-4AA0-B6B6-1D36C447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4D824E-5FDF-4EB8-8397-83A5E085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5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9C4008-4F6F-45D7-A56F-214CDE67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AD3945-2CDF-4AB7-9684-0BCCB8FCB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D3D67D-EBE6-448F-8D82-2E760E8E5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55CA-9C5A-408B-AA32-F920D3B9B564}" type="datetimeFigureOut">
              <a:rPr lang="fr-FR" smtClean="0"/>
              <a:t>12/11/2018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7AA4C2-A79B-4DFE-9AB4-A9C779A5F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3B055E-2259-4768-969E-7DC6CD72E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59EC-C6E4-4B5F-9959-E430283BBF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5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A63AC6E-ECAF-4814-B698-EA86821E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533400"/>
            <a:ext cx="3695700" cy="57912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BA6E69B-D1B2-46C5-937A-2992B5120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69" y="619125"/>
            <a:ext cx="3762375" cy="561975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5770274-DE0D-406B-BF80-7522949CDAF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562475" y="3429000"/>
            <a:ext cx="1644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41B61800-7AED-42A4-828D-9091FFD3C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084" y="2781300"/>
            <a:ext cx="12096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7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B130F53-131A-4BA1-A9F3-B5C43418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533400"/>
            <a:ext cx="3695700" cy="57912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9E847C6-4DC5-442F-9703-52B91BBC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369" y="609600"/>
            <a:ext cx="3800475" cy="56388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8412BB-430D-4842-AB3F-20A4CA06B9B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62475" y="3429000"/>
            <a:ext cx="2025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B16102D0-9754-425B-9B63-804B0EDAA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159" y="2819400"/>
            <a:ext cx="19145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7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B130F53-131A-4BA1-A9F3-B5C43418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533400"/>
            <a:ext cx="3695700" cy="57912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8412BB-430D-4842-AB3F-20A4CA06B9B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562475" y="3428999"/>
            <a:ext cx="132471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23420A81-ACB0-4370-A2C0-9CB3B371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705" y="2863361"/>
            <a:ext cx="1238250" cy="4953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0678D48-F61C-49DB-B587-AF9435157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185" y="600074"/>
            <a:ext cx="3875207" cy="565785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7A68EE2-B6BE-4A86-813A-F32027A18A4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762392" y="3428999"/>
            <a:ext cx="1192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DEC1E11D-DE97-40E7-A4BF-45EE2BB5B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829" y="2863361"/>
            <a:ext cx="1019175" cy="4953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34C58F1-AB80-494E-BF5F-7FE934B2D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5215" y="636191"/>
            <a:ext cx="38481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3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E4A9CD8-621F-4DEC-A885-985A0D51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00" y="533400"/>
            <a:ext cx="3638550" cy="57912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F3B08A-44BF-4D4E-BED9-282870E7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09" y="2895604"/>
            <a:ext cx="1038225" cy="46672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F45BE45-FAE8-4BF5-A50B-B2CF31D2E668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559943" y="3429000"/>
            <a:ext cx="1256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C47EF16A-6714-4D37-A8C5-2C8B91801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8607" y="600075"/>
            <a:ext cx="3638550" cy="56578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FE7700D-CAED-44DB-9A34-DBF7263A8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724" y="2867029"/>
            <a:ext cx="1428750" cy="4953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E332542-D49D-4EA5-806F-711E1246341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8455450" y="3429000"/>
            <a:ext cx="1527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60203B3-2C5D-4AD8-9106-FB00515C0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748" y="571500"/>
            <a:ext cx="38290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18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 Kuan Wei Benjamin</dc:creator>
  <cp:lastModifiedBy>Tan Kuan Wei Benjamin</cp:lastModifiedBy>
  <cp:revision>6</cp:revision>
  <dcterms:created xsi:type="dcterms:W3CDTF">2018-11-12T09:43:57Z</dcterms:created>
  <dcterms:modified xsi:type="dcterms:W3CDTF">2018-11-12T11:47:16Z</dcterms:modified>
</cp:coreProperties>
</file>