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A39B0157-91A7-4BDF-BC14-63E039D3F66E}"/>
              </a:ext>
            </a:extLst>
          </p:cNvPr>
          <p:cNvSpPr/>
          <p:nvPr/>
        </p:nvSpPr>
        <p:spPr>
          <a:xfrm>
            <a:off x="1674540" y="914400"/>
            <a:ext cx="5869260" cy="2514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2E9DED7-90C1-48C7-BF0C-B08B9B8A3FDA}"/>
              </a:ext>
            </a:extLst>
          </p:cNvPr>
          <p:cNvSpPr/>
          <p:nvPr/>
        </p:nvSpPr>
        <p:spPr>
          <a:xfrm flipH="1">
            <a:off x="3810009" y="1905000"/>
            <a:ext cx="152398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r>
              <a:rPr lang="en-US" sz="1050" b="1" dirty="0">
                <a:solidFill>
                  <a:srgbClr val="0070C0"/>
                </a:solidFill>
              </a:rPr>
              <a:t>&lt;E&gt;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ABCABE2-B2CB-45CB-B1A3-457A15CC155E}"/>
              </a:ext>
            </a:extLst>
          </p:cNvPr>
          <p:cNvSpPr/>
          <p:nvPr/>
        </p:nvSpPr>
        <p:spPr>
          <a:xfrm flipH="1">
            <a:off x="3809999" y="2891740"/>
            <a:ext cx="1524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FindMeetingCommand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E01B13-24E1-42E0-8EE2-262CBE984BB1}"/>
              </a:ext>
            </a:extLst>
          </p:cNvPr>
          <p:cNvSpPr/>
          <p:nvPr/>
        </p:nvSpPr>
        <p:spPr>
          <a:xfrm flipH="1">
            <a:off x="1905000" y="2891740"/>
            <a:ext cx="1524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FindPersonCommand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30ACCD2-A192-454D-9919-6236320AD344}"/>
              </a:ext>
            </a:extLst>
          </p:cNvPr>
          <p:cNvSpPr/>
          <p:nvPr/>
        </p:nvSpPr>
        <p:spPr>
          <a:xfrm flipH="1">
            <a:off x="5715000" y="2891740"/>
            <a:ext cx="1524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FindGroupCommand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969F0B95-DC5C-43B4-8E6F-47469E8519D8}"/>
              </a:ext>
            </a:extLst>
          </p:cNvPr>
          <p:cNvSpPr/>
          <p:nvPr/>
        </p:nvSpPr>
        <p:spPr>
          <a:xfrm rot="10800000" flipV="1">
            <a:off x="4436746" y="142962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" name="Elbow Connector 95">
            <a:extLst>
              <a:ext uri="{FF2B5EF4-FFF2-40B4-BE49-F238E27FC236}">
                <a16:creationId xmlns:a16="http://schemas.microsoft.com/office/drawing/2014/main" id="{2B7FBAD3-21A3-4E7D-BE1E-B6DD43DB6732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 rot="16200000" flipH="1">
            <a:off x="4422072" y="1755072"/>
            <a:ext cx="299853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F9D7D-D8E6-443D-90A1-24F5519C5D51}"/>
              </a:ext>
            </a:extLst>
          </p:cNvPr>
          <p:cNvSpPr/>
          <p:nvPr/>
        </p:nvSpPr>
        <p:spPr>
          <a:xfrm flipH="1">
            <a:off x="4024617" y="1062523"/>
            <a:ext cx="109476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6B8DA5B9-7C9F-4F33-BED2-99F0D83D24D9}"/>
              </a:ext>
            </a:extLst>
          </p:cNvPr>
          <p:cNvSpPr/>
          <p:nvPr/>
        </p:nvSpPr>
        <p:spPr>
          <a:xfrm rot="10800000" flipV="1">
            <a:off x="4419595" y="227905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" name="Elbow Connector 95">
            <a:extLst>
              <a:ext uri="{FF2B5EF4-FFF2-40B4-BE49-F238E27FC236}">
                <a16:creationId xmlns:a16="http://schemas.microsoft.com/office/drawing/2014/main" id="{499EE7C4-EB48-4B88-8E3B-415D1F8E23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9740" y="2674996"/>
            <a:ext cx="430216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51141E1-8313-4F69-AB3C-0077F1A8E315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3502551" y="1839445"/>
            <a:ext cx="216744" cy="1887847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5D96E6E-BBAB-4A78-AC5A-408294A90F8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400847" y="1829739"/>
            <a:ext cx="216000" cy="1908000"/>
          </a:xfrm>
          <a:prstGeom prst="bentConnector2">
            <a:avLst/>
          </a:prstGeom>
          <a:ln w="15875" cmpd="sng"/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5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15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Kuan Wei Benjamin</cp:lastModifiedBy>
  <cp:revision>96</cp:revision>
  <dcterms:created xsi:type="dcterms:W3CDTF">2016-07-22T14:33:02Z</dcterms:created>
  <dcterms:modified xsi:type="dcterms:W3CDTF">2018-11-12T12:37:15Z</dcterms:modified>
</cp:coreProperties>
</file>