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howGuides="1">
      <p:cViewPr varScale="1">
        <p:scale>
          <a:sx n="108" d="100"/>
          <a:sy n="108" d="100"/>
        </p:scale>
        <p:origin x="1760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rgbClr val="7030A0"/>
                </a:solidFill>
              </a:rPr>
              <a:t>deletePerson</a:t>
            </a:r>
            <a:r>
              <a:rPr lang="en-US" sz="12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56000" y="1686472"/>
            <a:ext cx="2438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MeetingBookChangedEvent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MeetingBookChangedEvent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handleMeetingBookChangedEvent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handleMeetingBookChangedEvent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Koh Zheng Wei</cp:lastModifiedBy>
  <cp:revision>59</cp:revision>
  <dcterms:created xsi:type="dcterms:W3CDTF">2016-07-22T14:33:02Z</dcterms:created>
  <dcterms:modified xsi:type="dcterms:W3CDTF">2018-11-12T14:56:54Z</dcterms:modified>
</cp:coreProperties>
</file>