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howGuides="1">
      <p:cViewPr varScale="1">
        <p:scale>
          <a:sx n="108" d="100"/>
          <a:sy n="108" d="100"/>
        </p:scale>
        <p:origin x="176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03721" y="2079376"/>
            <a:ext cx="8064079" cy="30190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724164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2098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289176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065148"/>
            <a:ext cx="395231" cy="26864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BC6CD1C5-E184-BB4C-9F0D-850174CDDE4F}"/>
              </a:ext>
            </a:extLst>
          </p:cNvPr>
          <p:cNvSpPr/>
          <p:nvPr/>
        </p:nvSpPr>
        <p:spPr>
          <a:xfrm>
            <a:off x="7609388" y="384159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99E16E78-7566-F74C-AA55-F1AD0F2DD871}"/>
              </a:ext>
            </a:extLst>
          </p:cNvPr>
          <p:cNvCxnSpPr>
            <a:cxnSpLocks/>
            <a:stCxn id="66" idx="3"/>
            <a:endCxn id="26" idx="0"/>
          </p:cNvCxnSpPr>
          <p:nvPr/>
        </p:nvCxnSpPr>
        <p:spPr>
          <a:xfrm>
            <a:off x="7220507" y="3333790"/>
            <a:ext cx="1018740" cy="50780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6" name="Rectangle 8">
            <a:extLst>
              <a:ext uri="{FF2B5EF4-FFF2-40B4-BE49-F238E27FC236}">
                <a16:creationId xmlns:a16="http://schemas.microsoft.com/office/drawing/2014/main" id="{D175B004-7B42-5A45-80E3-83770E029563}"/>
              </a:ext>
            </a:extLst>
          </p:cNvPr>
          <p:cNvSpPr/>
          <p:nvPr/>
        </p:nvSpPr>
        <p:spPr>
          <a:xfrm>
            <a:off x="7609388" y="447349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Meeting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Elbow Connector 122">
            <a:extLst>
              <a:ext uri="{FF2B5EF4-FFF2-40B4-BE49-F238E27FC236}">
                <a16:creationId xmlns:a16="http://schemas.microsoft.com/office/drawing/2014/main" id="{CBFB0C81-22C0-384B-B424-C8E7DF47A45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 rot="5400000">
            <a:off x="8096675" y="4330924"/>
            <a:ext cx="285144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Koh Zheng Wei</cp:lastModifiedBy>
  <cp:revision>59</cp:revision>
  <dcterms:created xsi:type="dcterms:W3CDTF">2016-07-22T14:33:02Z</dcterms:created>
  <dcterms:modified xsi:type="dcterms:W3CDTF">2018-11-12T07:30:24Z</dcterms:modified>
</cp:coreProperties>
</file>