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4" r:id="rId6"/>
    <p:sldId id="265" r:id="rId7"/>
    <p:sldId id="262"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53BA5-71E7-434C-92FF-80BF1E3CF107}" type="doc">
      <dgm:prSet loTypeId="urn:microsoft.com/office/officeart/2016/7/layout/BasicLinearProcessNumbered" loCatId="process" qsTypeId="urn:microsoft.com/office/officeart/2005/8/quickstyle/simple3" qsCatId="simple" csTypeId="urn:microsoft.com/office/officeart/2005/8/colors/accent3_2" csCatId="accent3"/>
      <dgm:spPr/>
      <dgm:t>
        <a:bodyPr/>
        <a:lstStyle/>
        <a:p>
          <a:endParaRPr lang="en-US"/>
        </a:p>
      </dgm:t>
    </dgm:pt>
    <dgm:pt modelId="{1A3D90C9-8D26-451E-A954-37F22057BC65}">
      <dgm:prSet/>
      <dgm:spPr/>
      <dgm:t>
        <a:bodyPr/>
        <a:lstStyle/>
        <a:p>
          <a:r>
            <a:rPr lang="en-US"/>
            <a:t>Be able to include more data </a:t>
          </a:r>
        </a:p>
      </dgm:t>
    </dgm:pt>
    <dgm:pt modelId="{1689F184-4E71-45F4-860C-7CE7059C978F}" type="parTrans" cxnId="{136760E3-62B3-4931-8038-C0E777107F9B}">
      <dgm:prSet/>
      <dgm:spPr/>
      <dgm:t>
        <a:bodyPr/>
        <a:lstStyle/>
        <a:p>
          <a:endParaRPr lang="en-US"/>
        </a:p>
      </dgm:t>
    </dgm:pt>
    <dgm:pt modelId="{03CF7A8D-F50F-4176-8724-271E1FAA3B73}" type="sibTrans" cxnId="{136760E3-62B3-4931-8038-C0E777107F9B}">
      <dgm:prSet phldrT="1" phldr="0"/>
      <dgm:spPr/>
      <dgm:t>
        <a:bodyPr/>
        <a:lstStyle/>
        <a:p>
          <a:r>
            <a:rPr lang="en-US"/>
            <a:t>1</a:t>
          </a:r>
        </a:p>
      </dgm:t>
    </dgm:pt>
    <dgm:pt modelId="{7564FEA9-BE3F-4FD9-8B50-2619579C8514}">
      <dgm:prSet/>
      <dgm:spPr/>
      <dgm:t>
        <a:bodyPr/>
        <a:lstStyle/>
        <a:p>
          <a:r>
            <a:rPr lang="en-US"/>
            <a:t>Incorporate better widgets for user use</a:t>
          </a:r>
        </a:p>
      </dgm:t>
    </dgm:pt>
    <dgm:pt modelId="{54FA3064-D8B9-4D09-8DC9-065A636C998F}" type="parTrans" cxnId="{25E89BD0-7C82-48E0-8CBD-A51221F295DC}">
      <dgm:prSet/>
      <dgm:spPr/>
      <dgm:t>
        <a:bodyPr/>
        <a:lstStyle/>
        <a:p>
          <a:endParaRPr lang="en-US"/>
        </a:p>
      </dgm:t>
    </dgm:pt>
    <dgm:pt modelId="{5BE3F414-BCB5-43B0-96CA-BC42ED2009B9}" type="sibTrans" cxnId="{25E89BD0-7C82-48E0-8CBD-A51221F295DC}">
      <dgm:prSet phldrT="2" phldr="0"/>
      <dgm:spPr/>
      <dgm:t>
        <a:bodyPr/>
        <a:lstStyle/>
        <a:p>
          <a:r>
            <a:rPr lang="en-US"/>
            <a:t>2</a:t>
          </a:r>
        </a:p>
      </dgm:t>
    </dgm:pt>
    <dgm:pt modelId="{C6B706E3-BDA9-42E3-BC1B-3678F6F93F37}">
      <dgm:prSet/>
      <dgm:spPr/>
      <dgm:t>
        <a:bodyPr/>
        <a:lstStyle/>
        <a:p>
          <a:r>
            <a:rPr lang="en-US"/>
            <a:t>Be able to use the map globally </a:t>
          </a:r>
        </a:p>
      </dgm:t>
    </dgm:pt>
    <dgm:pt modelId="{F7760597-6F58-4944-8AF3-94B718233AC0}" type="parTrans" cxnId="{8320AFE5-31EC-4038-8805-DA0069FDBF33}">
      <dgm:prSet/>
      <dgm:spPr/>
      <dgm:t>
        <a:bodyPr/>
        <a:lstStyle/>
        <a:p>
          <a:endParaRPr lang="en-US"/>
        </a:p>
      </dgm:t>
    </dgm:pt>
    <dgm:pt modelId="{3E138A4B-FCE7-4E79-9A8A-06A53C2DD82A}" type="sibTrans" cxnId="{8320AFE5-31EC-4038-8805-DA0069FDBF33}">
      <dgm:prSet phldrT="3" phldr="0"/>
      <dgm:spPr/>
      <dgm:t>
        <a:bodyPr/>
        <a:lstStyle/>
        <a:p>
          <a:r>
            <a:rPr lang="en-US"/>
            <a:t>3</a:t>
          </a:r>
        </a:p>
      </dgm:t>
    </dgm:pt>
    <dgm:pt modelId="{E8D31972-85F7-4FD1-8CD4-B23E9FC85D28}">
      <dgm:prSet/>
      <dgm:spPr/>
      <dgm:t>
        <a:bodyPr/>
        <a:lstStyle/>
        <a:p>
          <a:r>
            <a:rPr lang="en-US"/>
            <a:t>Be able to incorporate the algorithm to load all of the sinks and determine the most cost efficient scenarios.</a:t>
          </a:r>
        </a:p>
      </dgm:t>
    </dgm:pt>
    <dgm:pt modelId="{F96829BD-FC10-4674-9295-A36D2B75F0B6}" type="parTrans" cxnId="{732CDC3D-74AC-4C31-93F7-8E8EA255974E}">
      <dgm:prSet/>
      <dgm:spPr/>
      <dgm:t>
        <a:bodyPr/>
        <a:lstStyle/>
        <a:p>
          <a:endParaRPr lang="en-US"/>
        </a:p>
      </dgm:t>
    </dgm:pt>
    <dgm:pt modelId="{CB10BCF5-C4DE-4CFB-95A8-4A07A160C50C}" type="sibTrans" cxnId="{732CDC3D-74AC-4C31-93F7-8E8EA255974E}">
      <dgm:prSet phldrT="4" phldr="0"/>
      <dgm:spPr/>
      <dgm:t>
        <a:bodyPr/>
        <a:lstStyle/>
        <a:p>
          <a:r>
            <a:rPr lang="en-US"/>
            <a:t>4</a:t>
          </a:r>
        </a:p>
      </dgm:t>
    </dgm:pt>
    <dgm:pt modelId="{D55D63D9-CADB-4BDB-9CD8-61719FAD7F52}" type="pres">
      <dgm:prSet presAssocID="{E1053BA5-71E7-434C-92FF-80BF1E3CF107}" presName="Name0" presStyleCnt="0">
        <dgm:presLayoutVars>
          <dgm:animLvl val="lvl"/>
          <dgm:resizeHandles val="exact"/>
        </dgm:presLayoutVars>
      </dgm:prSet>
      <dgm:spPr/>
    </dgm:pt>
    <dgm:pt modelId="{84F64910-E7E4-4BFF-813F-BF1994AEA154}" type="pres">
      <dgm:prSet presAssocID="{1A3D90C9-8D26-451E-A954-37F22057BC65}" presName="compositeNode" presStyleCnt="0">
        <dgm:presLayoutVars>
          <dgm:bulletEnabled val="1"/>
        </dgm:presLayoutVars>
      </dgm:prSet>
      <dgm:spPr/>
    </dgm:pt>
    <dgm:pt modelId="{02E94D3F-8FFA-4517-BD22-A47C88C882CB}" type="pres">
      <dgm:prSet presAssocID="{1A3D90C9-8D26-451E-A954-37F22057BC65}" presName="bgRect" presStyleLbl="bgAccFollowNode1" presStyleIdx="0" presStyleCnt="4"/>
      <dgm:spPr/>
    </dgm:pt>
    <dgm:pt modelId="{BF88C631-3857-4ECD-986C-963DA2DE02AB}" type="pres">
      <dgm:prSet presAssocID="{03CF7A8D-F50F-4176-8724-271E1FAA3B73}" presName="sibTransNodeCircle" presStyleLbl="alignNode1" presStyleIdx="0" presStyleCnt="8">
        <dgm:presLayoutVars>
          <dgm:chMax val="0"/>
          <dgm:bulletEnabled/>
        </dgm:presLayoutVars>
      </dgm:prSet>
      <dgm:spPr/>
    </dgm:pt>
    <dgm:pt modelId="{154889E6-F3F2-4A30-8A86-A7F5AA127638}" type="pres">
      <dgm:prSet presAssocID="{1A3D90C9-8D26-451E-A954-37F22057BC65}" presName="bottomLine" presStyleLbl="alignNode1" presStyleIdx="1" presStyleCnt="8">
        <dgm:presLayoutVars/>
      </dgm:prSet>
      <dgm:spPr/>
    </dgm:pt>
    <dgm:pt modelId="{DD72AA13-50E9-44AB-AC66-DE70F51EEEB9}" type="pres">
      <dgm:prSet presAssocID="{1A3D90C9-8D26-451E-A954-37F22057BC65}" presName="nodeText" presStyleLbl="bgAccFollowNode1" presStyleIdx="0" presStyleCnt="4">
        <dgm:presLayoutVars>
          <dgm:bulletEnabled val="1"/>
        </dgm:presLayoutVars>
      </dgm:prSet>
      <dgm:spPr/>
    </dgm:pt>
    <dgm:pt modelId="{8C220430-2E15-4915-B232-4F42ABDB82BE}" type="pres">
      <dgm:prSet presAssocID="{03CF7A8D-F50F-4176-8724-271E1FAA3B73}" presName="sibTrans" presStyleCnt="0"/>
      <dgm:spPr/>
    </dgm:pt>
    <dgm:pt modelId="{3813DB33-F0A8-4EF5-8EB3-0E89264D44A7}" type="pres">
      <dgm:prSet presAssocID="{7564FEA9-BE3F-4FD9-8B50-2619579C8514}" presName="compositeNode" presStyleCnt="0">
        <dgm:presLayoutVars>
          <dgm:bulletEnabled val="1"/>
        </dgm:presLayoutVars>
      </dgm:prSet>
      <dgm:spPr/>
    </dgm:pt>
    <dgm:pt modelId="{BE41699D-64C1-499C-B61F-BBEDA7AB8529}" type="pres">
      <dgm:prSet presAssocID="{7564FEA9-BE3F-4FD9-8B50-2619579C8514}" presName="bgRect" presStyleLbl="bgAccFollowNode1" presStyleIdx="1" presStyleCnt="4"/>
      <dgm:spPr/>
    </dgm:pt>
    <dgm:pt modelId="{F3CEE630-222B-4496-8D6D-E89888A97D4F}" type="pres">
      <dgm:prSet presAssocID="{5BE3F414-BCB5-43B0-96CA-BC42ED2009B9}" presName="sibTransNodeCircle" presStyleLbl="alignNode1" presStyleIdx="2" presStyleCnt="8">
        <dgm:presLayoutVars>
          <dgm:chMax val="0"/>
          <dgm:bulletEnabled/>
        </dgm:presLayoutVars>
      </dgm:prSet>
      <dgm:spPr/>
    </dgm:pt>
    <dgm:pt modelId="{3182A662-FF77-479A-9D59-AC79F422F11E}" type="pres">
      <dgm:prSet presAssocID="{7564FEA9-BE3F-4FD9-8B50-2619579C8514}" presName="bottomLine" presStyleLbl="alignNode1" presStyleIdx="3" presStyleCnt="8">
        <dgm:presLayoutVars/>
      </dgm:prSet>
      <dgm:spPr/>
    </dgm:pt>
    <dgm:pt modelId="{95B3DF27-1FAD-4CC6-B515-7424C24EB1B5}" type="pres">
      <dgm:prSet presAssocID="{7564FEA9-BE3F-4FD9-8B50-2619579C8514}" presName="nodeText" presStyleLbl="bgAccFollowNode1" presStyleIdx="1" presStyleCnt="4">
        <dgm:presLayoutVars>
          <dgm:bulletEnabled val="1"/>
        </dgm:presLayoutVars>
      </dgm:prSet>
      <dgm:spPr/>
    </dgm:pt>
    <dgm:pt modelId="{0B9014F3-D115-4577-A4CE-AF0B1A3EE819}" type="pres">
      <dgm:prSet presAssocID="{5BE3F414-BCB5-43B0-96CA-BC42ED2009B9}" presName="sibTrans" presStyleCnt="0"/>
      <dgm:spPr/>
    </dgm:pt>
    <dgm:pt modelId="{9717CF37-DE96-43F8-ADFD-A4AF8D46639B}" type="pres">
      <dgm:prSet presAssocID="{C6B706E3-BDA9-42E3-BC1B-3678F6F93F37}" presName="compositeNode" presStyleCnt="0">
        <dgm:presLayoutVars>
          <dgm:bulletEnabled val="1"/>
        </dgm:presLayoutVars>
      </dgm:prSet>
      <dgm:spPr/>
    </dgm:pt>
    <dgm:pt modelId="{AE45B143-222C-4326-9C08-CD1F76DE8F99}" type="pres">
      <dgm:prSet presAssocID="{C6B706E3-BDA9-42E3-BC1B-3678F6F93F37}" presName="bgRect" presStyleLbl="bgAccFollowNode1" presStyleIdx="2" presStyleCnt="4"/>
      <dgm:spPr/>
    </dgm:pt>
    <dgm:pt modelId="{0335FA71-1870-4BC9-B3EA-2A664EBCC7A7}" type="pres">
      <dgm:prSet presAssocID="{3E138A4B-FCE7-4E79-9A8A-06A53C2DD82A}" presName="sibTransNodeCircle" presStyleLbl="alignNode1" presStyleIdx="4" presStyleCnt="8">
        <dgm:presLayoutVars>
          <dgm:chMax val="0"/>
          <dgm:bulletEnabled/>
        </dgm:presLayoutVars>
      </dgm:prSet>
      <dgm:spPr/>
    </dgm:pt>
    <dgm:pt modelId="{26ECC9C8-FA74-4AE7-BD01-2329CC750D34}" type="pres">
      <dgm:prSet presAssocID="{C6B706E3-BDA9-42E3-BC1B-3678F6F93F37}" presName="bottomLine" presStyleLbl="alignNode1" presStyleIdx="5" presStyleCnt="8">
        <dgm:presLayoutVars/>
      </dgm:prSet>
      <dgm:spPr/>
    </dgm:pt>
    <dgm:pt modelId="{21DE3081-390A-4514-8C20-86B260528269}" type="pres">
      <dgm:prSet presAssocID="{C6B706E3-BDA9-42E3-BC1B-3678F6F93F37}" presName="nodeText" presStyleLbl="bgAccFollowNode1" presStyleIdx="2" presStyleCnt="4">
        <dgm:presLayoutVars>
          <dgm:bulletEnabled val="1"/>
        </dgm:presLayoutVars>
      </dgm:prSet>
      <dgm:spPr/>
    </dgm:pt>
    <dgm:pt modelId="{2A18B029-2EB2-49BA-8F64-6A5CE3DEF07E}" type="pres">
      <dgm:prSet presAssocID="{3E138A4B-FCE7-4E79-9A8A-06A53C2DD82A}" presName="sibTrans" presStyleCnt="0"/>
      <dgm:spPr/>
    </dgm:pt>
    <dgm:pt modelId="{00788D9D-AFFD-4B46-B6C9-567D41F64B73}" type="pres">
      <dgm:prSet presAssocID="{E8D31972-85F7-4FD1-8CD4-B23E9FC85D28}" presName="compositeNode" presStyleCnt="0">
        <dgm:presLayoutVars>
          <dgm:bulletEnabled val="1"/>
        </dgm:presLayoutVars>
      </dgm:prSet>
      <dgm:spPr/>
    </dgm:pt>
    <dgm:pt modelId="{3E559572-D49F-4859-8763-CC56F20B048C}" type="pres">
      <dgm:prSet presAssocID="{E8D31972-85F7-4FD1-8CD4-B23E9FC85D28}" presName="bgRect" presStyleLbl="bgAccFollowNode1" presStyleIdx="3" presStyleCnt="4"/>
      <dgm:spPr/>
    </dgm:pt>
    <dgm:pt modelId="{35EA4289-BA87-4A2B-8857-D466D9681857}" type="pres">
      <dgm:prSet presAssocID="{CB10BCF5-C4DE-4CFB-95A8-4A07A160C50C}" presName="sibTransNodeCircle" presStyleLbl="alignNode1" presStyleIdx="6" presStyleCnt="8">
        <dgm:presLayoutVars>
          <dgm:chMax val="0"/>
          <dgm:bulletEnabled/>
        </dgm:presLayoutVars>
      </dgm:prSet>
      <dgm:spPr/>
    </dgm:pt>
    <dgm:pt modelId="{A8F52612-87A6-45B6-B86A-E58FBF55B8F8}" type="pres">
      <dgm:prSet presAssocID="{E8D31972-85F7-4FD1-8CD4-B23E9FC85D28}" presName="bottomLine" presStyleLbl="alignNode1" presStyleIdx="7" presStyleCnt="8">
        <dgm:presLayoutVars/>
      </dgm:prSet>
      <dgm:spPr/>
    </dgm:pt>
    <dgm:pt modelId="{02FBB052-93BB-43C9-832E-88934E8AB53F}" type="pres">
      <dgm:prSet presAssocID="{E8D31972-85F7-4FD1-8CD4-B23E9FC85D28}" presName="nodeText" presStyleLbl="bgAccFollowNode1" presStyleIdx="3" presStyleCnt="4">
        <dgm:presLayoutVars>
          <dgm:bulletEnabled val="1"/>
        </dgm:presLayoutVars>
      </dgm:prSet>
      <dgm:spPr/>
    </dgm:pt>
  </dgm:ptLst>
  <dgm:cxnLst>
    <dgm:cxn modelId="{73B0DD18-F6F3-455B-83A9-C55DC59D3BC1}" type="presOf" srcId="{CB10BCF5-C4DE-4CFB-95A8-4A07A160C50C}" destId="{35EA4289-BA87-4A2B-8857-D466D9681857}" srcOrd="0" destOrd="0" presId="urn:microsoft.com/office/officeart/2016/7/layout/BasicLinearProcessNumbered"/>
    <dgm:cxn modelId="{732CDC3D-74AC-4C31-93F7-8E8EA255974E}" srcId="{E1053BA5-71E7-434C-92FF-80BF1E3CF107}" destId="{E8D31972-85F7-4FD1-8CD4-B23E9FC85D28}" srcOrd="3" destOrd="0" parTransId="{F96829BD-FC10-4674-9295-A36D2B75F0B6}" sibTransId="{CB10BCF5-C4DE-4CFB-95A8-4A07A160C50C}"/>
    <dgm:cxn modelId="{C210C342-0703-4B59-9AC2-FA191ABC6C4E}" type="presOf" srcId="{03CF7A8D-F50F-4176-8724-271E1FAA3B73}" destId="{BF88C631-3857-4ECD-986C-963DA2DE02AB}" srcOrd="0" destOrd="0" presId="urn:microsoft.com/office/officeart/2016/7/layout/BasicLinearProcessNumbered"/>
    <dgm:cxn modelId="{63CB4D67-CE04-4E19-BFE6-3EF7DD59EBBA}" type="presOf" srcId="{7564FEA9-BE3F-4FD9-8B50-2619579C8514}" destId="{BE41699D-64C1-499C-B61F-BBEDA7AB8529}" srcOrd="0" destOrd="0" presId="urn:microsoft.com/office/officeart/2016/7/layout/BasicLinearProcessNumbered"/>
    <dgm:cxn modelId="{ECC3CE67-8F4E-4E69-A1B3-35E8A929BFF9}" type="presOf" srcId="{C6B706E3-BDA9-42E3-BC1B-3678F6F93F37}" destId="{21DE3081-390A-4514-8C20-86B260528269}" srcOrd="1" destOrd="0" presId="urn:microsoft.com/office/officeart/2016/7/layout/BasicLinearProcessNumbered"/>
    <dgm:cxn modelId="{7A31B96C-E733-49D7-8DAF-04EA52DF3CDE}" type="presOf" srcId="{E8D31972-85F7-4FD1-8CD4-B23E9FC85D28}" destId="{02FBB052-93BB-43C9-832E-88934E8AB53F}" srcOrd="1" destOrd="0" presId="urn:microsoft.com/office/officeart/2016/7/layout/BasicLinearProcessNumbered"/>
    <dgm:cxn modelId="{C2655B9C-2BF1-4CBB-9948-3928BDFFF450}" type="presOf" srcId="{E1053BA5-71E7-434C-92FF-80BF1E3CF107}" destId="{D55D63D9-CADB-4BDB-9CD8-61719FAD7F52}" srcOrd="0" destOrd="0" presId="urn:microsoft.com/office/officeart/2016/7/layout/BasicLinearProcessNumbered"/>
    <dgm:cxn modelId="{10BBA1AA-42C4-49B1-B048-B2C139F9296E}" type="presOf" srcId="{3E138A4B-FCE7-4E79-9A8A-06A53C2DD82A}" destId="{0335FA71-1870-4BC9-B3EA-2A664EBCC7A7}" srcOrd="0" destOrd="0" presId="urn:microsoft.com/office/officeart/2016/7/layout/BasicLinearProcessNumbered"/>
    <dgm:cxn modelId="{AFC7C7AC-7ACA-4DC6-A9EB-B240A85774B2}" type="presOf" srcId="{1A3D90C9-8D26-451E-A954-37F22057BC65}" destId="{02E94D3F-8FFA-4517-BD22-A47C88C882CB}" srcOrd="0" destOrd="0" presId="urn:microsoft.com/office/officeart/2016/7/layout/BasicLinearProcessNumbered"/>
    <dgm:cxn modelId="{01147CBE-3AE0-456C-BABA-5FC60DC33BBA}" type="presOf" srcId="{1A3D90C9-8D26-451E-A954-37F22057BC65}" destId="{DD72AA13-50E9-44AB-AC66-DE70F51EEEB9}" srcOrd="1" destOrd="0" presId="urn:microsoft.com/office/officeart/2016/7/layout/BasicLinearProcessNumbered"/>
    <dgm:cxn modelId="{01FC81C0-2594-4F1F-85D3-AD01BFFE1FB8}" type="presOf" srcId="{C6B706E3-BDA9-42E3-BC1B-3678F6F93F37}" destId="{AE45B143-222C-4326-9C08-CD1F76DE8F99}" srcOrd="0" destOrd="0" presId="urn:microsoft.com/office/officeart/2016/7/layout/BasicLinearProcessNumbered"/>
    <dgm:cxn modelId="{A9449CCA-DF02-4ADD-BDED-BFD2E78BAF03}" type="presOf" srcId="{E8D31972-85F7-4FD1-8CD4-B23E9FC85D28}" destId="{3E559572-D49F-4859-8763-CC56F20B048C}" srcOrd="0" destOrd="0" presId="urn:microsoft.com/office/officeart/2016/7/layout/BasicLinearProcessNumbered"/>
    <dgm:cxn modelId="{25E89BD0-7C82-48E0-8CBD-A51221F295DC}" srcId="{E1053BA5-71E7-434C-92FF-80BF1E3CF107}" destId="{7564FEA9-BE3F-4FD9-8B50-2619579C8514}" srcOrd="1" destOrd="0" parTransId="{54FA3064-D8B9-4D09-8DC9-065A636C998F}" sibTransId="{5BE3F414-BCB5-43B0-96CA-BC42ED2009B9}"/>
    <dgm:cxn modelId="{136760E3-62B3-4931-8038-C0E777107F9B}" srcId="{E1053BA5-71E7-434C-92FF-80BF1E3CF107}" destId="{1A3D90C9-8D26-451E-A954-37F22057BC65}" srcOrd="0" destOrd="0" parTransId="{1689F184-4E71-45F4-860C-7CE7059C978F}" sibTransId="{03CF7A8D-F50F-4176-8724-271E1FAA3B73}"/>
    <dgm:cxn modelId="{8320AFE5-31EC-4038-8805-DA0069FDBF33}" srcId="{E1053BA5-71E7-434C-92FF-80BF1E3CF107}" destId="{C6B706E3-BDA9-42E3-BC1B-3678F6F93F37}" srcOrd="2" destOrd="0" parTransId="{F7760597-6F58-4944-8AF3-94B718233AC0}" sibTransId="{3E138A4B-FCE7-4E79-9A8A-06A53C2DD82A}"/>
    <dgm:cxn modelId="{9340B1E8-7226-4018-A6FA-4A9563408B00}" type="presOf" srcId="{5BE3F414-BCB5-43B0-96CA-BC42ED2009B9}" destId="{F3CEE630-222B-4496-8D6D-E89888A97D4F}" srcOrd="0" destOrd="0" presId="urn:microsoft.com/office/officeart/2016/7/layout/BasicLinearProcessNumbered"/>
    <dgm:cxn modelId="{3EACDDFC-6B62-4BA7-8E58-E9D70F153FFD}" type="presOf" srcId="{7564FEA9-BE3F-4FD9-8B50-2619579C8514}" destId="{95B3DF27-1FAD-4CC6-B515-7424C24EB1B5}" srcOrd="1" destOrd="0" presId="urn:microsoft.com/office/officeart/2016/7/layout/BasicLinearProcessNumbered"/>
    <dgm:cxn modelId="{54B3AA09-D3A9-4FDF-9E59-6B57CD7E23E2}" type="presParOf" srcId="{D55D63D9-CADB-4BDB-9CD8-61719FAD7F52}" destId="{84F64910-E7E4-4BFF-813F-BF1994AEA154}" srcOrd="0" destOrd="0" presId="urn:microsoft.com/office/officeart/2016/7/layout/BasicLinearProcessNumbered"/>
    <dgm:cxn modelId="{0A0EBE6C-0091-4658-85C3-98C384A33B40}" type="presParOf" srcId="{84F64910-E7E4-4BFF-813F-BF1994AEA154}" destId="{02E94D3F-8FFA-4517-BD22-A47C88C882CB}" srcOrd="0" destOrd="0" presId="urn:microsoft.com/office/officeart/2016/7/layout/BasicLinearProcessNumbered"/>
    <dgm:cxn modelId="{B8CAB05B-D19D-447C-AD45-46A52DC3A29E}" type="presParOf" srcId="{84F64910-E7E4-4BFF-813F-BF1994AEA154}" destId="{BF88C631-3857-4ECD-986C-963DA2DE02AB}" srcOrd="1" destOrd="0" presId="urn:microsoft.com/office/officeart/2016/7/layout/BasicLinearProcessNumbered"/>
    <dgm:cxn modelId="{7C29160A-4D89-499A-AFE9-ABF661DD09D1}" type="presParOf" srcId="{84F64910-E7E4-4BFF-813F-BF1994AEA154}" destId="{154889E6-F3F2-4A30-8A86-A7F5AA127638}" srcOrd="2" destOrd="0" presId="urn:microsoft.com/office/officeart/2016/7/layout/BasicLinearProcessNumbered"/>
    <dgm:cxn modelId="{0F7B8A37-74B1-406F-9DAC-2193276B21D2}" type="presParOf" srcId="{84F64910-E7E4-4BFF-813F-BF1994AEA154}" destId="{DD72AA13-50E9-44AB-AC66-DE70F51EEEB9}" srcOrd="3" destOrd="0" presId="urn:microsoft.com/office/officeart/2016/7/layout/BasicLinearProcessNumbered"/>
    <dgm:cxn modelId="{471C9C9D-392A-409C-AE20-5F946D45F498}" type="presParOf" srcId="{D55D63D9-CADB-4BDB-9CD8-61719FAD7F52}" destId="{8C220430-2E15-4915-B232-4F42ABDB82BE}" srcOrd="1" destOrd="0" presId="urn:microsoft.com/office/officeart/2016/7/layout/BasicLinearProcessNumbered"/>
    <dgm:cxn modelId="{71D13C3F-E64C-402F-9034-9335E3C26655}" type="presParOf" srcId="{D55D63D9-CADB-4BDB-9CD8-61719FAD7F52}" destId="{3813DB33-F0A8-4EF5-8EB3-0E89264D44A7}" srcOrd="2" destOrd="0" presId="urn:microsoft.com/office/officeart/2016/7/layout/BasicLinearProcessNumbered"/>
    <dgm:cxn modelId="{3055B8FB-1D7C-42BE-B80A-FC17AB6EE0AB}" type="presParOf" srcId="{3813DB33-F0A8-4EF5-8EB3-0E89264D44A7}" destId="{BE41699D-64C1-499C-B61F-BBEDA7AB8529}" srcOrd="0" destOrd="0" presId="urn:microsoft.com/office/officeart/2016/7/layout/BasicLinearProcessNumbered"/>
    <dgm:cxn modelId="{7FF0CC2B-8A90-43CF-B690-7C89C1ED233B}" type="presParOf" srcId="{3813DB33-F0A8-4EF5-8EB3-0E89264D44A7}" destId="{F3CEE630-222B-4496-8D6D-E89888A97D4F}" srcOrd="1" destOrd="0" presId="urn:microsoft.com/office/officeart/2016/7/layout/BasicLinearProcessNumbered"/>
    <dgm:cxn modelId="{1869E17B-10BC-46E0-BC64-AF5EBE58E7D3}" type="presParOf" srcId="{3813DB33-F0A8-4EF5-8EB3-0E89264D44A7}" destId="{3182A662-FF77-479A-9D59-AC79F422F11E}" srcOrd="2" destOrd="0" presId="urn:microsoft.com/office/officeart/2016/7/layout/BasicLinearProcessNumbered"/>
    <dgm:cxn modelId="{BE933A11-466B-4649-9921-3E4E5C4FFEF6}" type="presParOf" srcId="{3813DB33-F0A8-4EF5-8EB3-0E89264D44A7}" destId="{95B3DF27-1FAD-4CC6-B515-7424C24EB1B5}" srcOrd="3" destOrd="0" presId="urn:microsoft.com/office/officeart/2016/7/layout/BasicLinearProcessNumbered"/>
    <dgm:cxn modelId="{AB13F4D5-0D8B-427A-8E4B-410F9E0019E4}" type="presParOf" srcId="{D55D63D9-CADB-4BDB-9CD8-61719FAD7F52}" destId="{0B9014F3-D115-4577-A4CE-AF0B1A3EE819}" srcOrd="3" destOrd="0" presId="urn:microsoft.com/office/officeart/2016/7/layout/BasicLinearProcessNumbered"/>
    <dgm:cxn modelId="{3EBF85AE-6F5F-4167-B72A-34F5F2C3854B}" type="presParOf" srcId="{D55D63D9-CADB-4BDB-9CD8-61719FAD7F52}" destId="{9717CF37-DE96-43F8-ADFD-A4AF8D46639B}" srcOrd="4" destOrd="0" presId="urn:microsoft.com/office/officeart/2016/7/layout/BasicLinearProcessNumbered"/>
    <dgm:cxn modelId="{82CE33A0-A133-4DC5-8423-16052F2747EA}" type="presParOf" srcId="{9717CF37-DE96-43F8-ADFD-A4AF8D46639B}" destId="{AE45B143-222C-4326-9C08-CD1F76DE8F99}" srcOrd="0" destOrd="0" presId="urn:microsoft.com/office/officeart/2016/7/layout/BasicLinearProcessNumbered"/>
    <dgm:cxn modelId="{1C6DF263-BC2E-4469-8658-DAB787DF8E6E}" type="presParOf" srcId="{9717CF37-DE96-43F8-ADFD-A4AF8D46639B}" destId="{0335FA71-1870-4BC9-B3EA-2A664EBCC7A7}" srcOrd="1" destOrd="0" presId="urn:microsoft.com/office/officeart/2016/7/layout/BasicLinearProcessNumbered"/>
    <dgm:cxn modelId="{319979CC-5C2C-4E14-A098-6AC3EB58EBA5}" type="presParOf" srcId="{9717CF37-DE96-43F8-ADFD-A4AF8D46639B}" destId="{26ECC9C8-FA74-4AE7-BD01-2329CC750D34}" srcOrd="2" destOrd="0" presId="urn:microsoft.com/office/officeart/2016/7/layout/BasicLinearProcessNumbered"/>
    <dgm:cxn modelId="{46D1F543-AB86-4985-AEA0-D34FFFFC3DE6}" type="presParOf" srcId="{9717CF37-DE96-43F8-ADFD-A4AF8D46639B}" destId="{21DE3081-390A-4514-8C20-86B260528269}" srcOrd="3" destOrd="0" presId="urn:microsoft.com/office/officeart/2016/7/layout/BasicLinearProcessNumbered"/>
    <dgm:cxn modelId="{A06D0AB7-ED87-4E13-AD61-89A4967A5A60}" type="presParOf" srcId="{D55D63D9-CADB-4BDB-9CD8-61719FAD7F52}" destId="{2A18B029-2EB2-49BA-8F64-6A5CE3DEF07E}" srcOrd="5" destOrd="0" presId="urn:microsoft.com/office/officeart/2016/7/layout/BasicLinearProcessNumbered"/>
    <dgm:cxn modelId="{B4C161FB-047D-41B3-8363-B5D0104FD620}" type="presParOf" srcId="{D55D63D9-CADB-4BDB-9CD8-61719FAD7F52}" destId="{00788D9D-AFFD-4B46-B6C9-567D41F64B73}" srcOrd="6" destOrd="0" presId="urn:microsoft.com/office/officeart/2016/7/layout/BasicLinearProcessNumbered"/>
    <dgm:cxn modelId="{9CE5274D-E35C-4B2A-A0F0-517F5EC80441}" type="presParOf" srcId="{00788D9D-AFFD-4B46-B6C9-567D41F64B73}" destId="{3E559572-D49F-4859-8763-CC56F20B048C}" srcOrd="0" destOrd="0" presId="urn:microsoft.com/office/officeart/2016/7/layout/BasicLinearProcessNumbered"/>
    <dgm:cxn modelId="{910BA579-428A-42DE-B47C-3D4FF98D73A1}" type="presParOf" srcId="{00788D9D-AFFD-4B46-B6C9-567D41F64B73}" destId="{35EA4289-BA87-4A2B-8857-D466D9681857}" srcOrd="1" destOrd="0" presId="urn:microsoft.com/office/officeart/2016/7/layout/BasicLinearProcessNumbered"/>
    <dgm:cxn modelId="{A6162EC6-F155-4DFB-877E-7A74233CE654}" type="presParOf" srcId="{00788D9D-AFFD-4B46-B6C9-567D41F64B73}" destId="{A8F52612-87A6-45B6-B86A-E58FBF55B8F8}" srcOrd="2" destOrd="0" presId="urn:microsoft.com/office/officeart/2016/7/layout/BasicLinearProcessNumbered"/>
    <dgm:cxn modelId="{7703BD42-2D45-484A-AAD2-77C8AE3DEC3E}" type="presParOf" srcId="{00788D9D-AFFD-4B46-B6C9-567D41F64B73}" destId="{02FBB052-93BB-43C9-832E-88934E8AB53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94D3F-8FFA-4517-BD22-A47C88C882CB}">
      <dsp:nvSpPr>
        <dsp:cNvPr id="0" name=""/>
        <dsp:cNvSpPr/>
      </dsp:nvSpPr>
      <dsp:spPr>
        <a:xfrm>
          <a:off x="2964"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711200">
            <a:lnSpc>
              <a:spcPct val="90000"/>
            </a:lnSpc>
            <a:spcBef>
              <a:spcPct val="0"/>
            </a:spcBef>
            <a:spcAft>
              <a:spcPct val="35000"/>
            </a:spcAft>
            <a:buNone/>
          </a:pPr>
          <a:r>
            <a:rPr lang="en-US" sz="1600" kern="1200"/>
            <a:t>Be able to include more data </a:t>
          </a:r>
        </a:p>
      </dsp:txBody>
      <dsp:txXfrm>
        <a:off x="2964" y="1189918"/>
        <a:ext cx="2351960" cy="1878818"/>
      </dsp:txXfrm>
    </dsp:sp>
    <dsp:sp modelId="{BF88C631-3857-4ECD-986C-963DA2DE02AB}">
      <dsp:nvSpPr>
        <dsp:cNvPr id="0" name=""/>
        <dsp:cNvSpPr/>
      </dsp:nvSpPr>
      <dsp:spPr>
        <a:xfrm>
          <a:off x="709240"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1</a:t>
          </a:r>
        </a:p>
      </dsp:txBody>
      <dsp:txXfrm>
        <a:off x="846813" y="450709"/>
        <a:ext cx="664263" cy="664263"/>
      </dsp:txXfrm>
    </dsp:sp>
    <dsp:sp modelId="{154889E6-F3F2-4A30-8A86-A7F5AA127638}">
      <dsp:nvSpPr>
        <dsp:cNvPr id="0" name=""/>
        <dsp:cNvSpPr/>
      </dsp:nvSpPr>
      <dsp:spPr>
        <a:xfrm>
          <a:off x="2964"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E41699D-64C1-499C-B61F-BBEDA7AB8529}">
      <dsp:nvSpPr>
        <dsp:cNvPr id="0" name=""/>
        <dsp:cNvSpPr/>
      </dsp:nvSpPr>
      <dsp:spPr>
        <a:xfrm>
          <a:off x="2590121"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711200">
            <a:lnSpc>
              <a:spcPct val="90000"/>
            </a:lnSpc>
            <a:spcBef>
              <a:spcPct val="0"/>
            </a:spcBef>
            <a:spcAft>
              <a:spcPct val="35000"/>
            </a:spcAft>
            <a:buNone/>
          </a:pPr>
          <a:r>
            <a:rPr lang="en-US" sz="1600" kern="1200"/>
            <a:t>Incorporate better widgets for user use</a:t>
          </a:r>
        </a:p>
      </dsp:txBody>
      <dsp:txXfrm>
        <a:off x="2590121" y="1189918"/>
        <a:ext cx="2351960" cy="1878818"/>
      </dsp:txXfrm>
    </dsp:sp>
    <dsp:sp modelId="{F3CEE630-222B-4496-8D6D-E89888A97D4F}">
      <dsp:nvSpPr>
        <dsp:cNvPr id="0" name=""/>
        <dsp:cNvSpPr/>
      </dsp:nvSpPr>
      <dsp:spPr>
        <a:xfrm>
          <a:off x="3296397"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2</a:t>
          </a:r>
        </a:p>
      </dsp:txBody>
      <dsp:txXfrm>
        <a:off x="3433970" y="450709"/>
        <a:ext cx="664263" cy="664263"/>
      </dsp:txXfrm>
    </dsp:sp>
    <dsp:sp modelId="{3182A662-FF77-479A-9D59-AC79F422F11E}">
      <dsp:nvSpPr>
        <dsp:cNvPr id="0" name=""/>
        <dsp:cNvSpPr/>
      </dsp:nvSpPr>
      <dsp:spPr>
        <a:xfrm>
          <a:off x="2590121"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E45B143-222C-4326-9C08-CD1F76DE8F99}">
      <dsp:nvSpPr>
        <dsp:cNvPr id="0" name=""/>
        <dsp:cNvSpPr/>
      </dsp:nvSpPr>
      <dsp:spPr>
        <a:xfrm>
          <a:off x="5177278"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711200">
            <a:lnSpc>
              <a:spcPct val="90000"/>
            </a:lnSpc>
            <a:spcBef>
              <a:spcPct val="0"/>
            </a:spcBef>
            <a:spcAft>
              <a:spcPct val="35000"/>
            </a:spcAft>
            <a:buNone/>
          </a:pPr>
          <a:r>
            <a:rPr lang="en-US" sz="1600" kern="1200"/>
            <a:t>Be able to use the map globally </a:t>
          </a:r>
        </a:p>
      </dsp:txBody>
      <dsp:txXfrm>
        <a:off x="5177278" y="1189918"/>
        <a:ext cx="2351960" cy="1878818"/>
      </dsp:txXfrm>
    </dsp:sp>
    <dsp:sp modelId="{0335FA71-1870-4BC9-B3EA-2A664EBCC7A7}">
      <dsp:nvSpPr>
        <dsp:cNvPr id="0" name=""/>
        <dsp:cNvSpPr/>
      </dsp:nvSpPr>
      <dsp:spPr>
        <a:xfrm>
          <a:off x="5883553"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3</a:t>
          </a:r>
        </a:p>
      </dsp:txBody>
      <dsp:txXfrm>
        <a:off x="6021126" y="450709"/>
        <a:ext cx="664263" cy="664263"/>
      </dsp:txXfrm>
    </dsp:sp>
    <dsp:sp modelId="{26ECC9C8-FA74-4AE7-BD01-2329CC750D34}">
      <dsp:nvSpPr>
        <dsp:cNvPr id="0" name=""/>
        <dsp:cNvSpPr/>
      </dsp:nvSpPr>
      <dsp:spPr>
        <a:xfrm>
          <a:off x="5177278"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E559572-D49F-4859-8763-CC56F20B048C}">
      <dsp:nvSpPr>
        <dsp:cNvPr id="0" name=""/>
        <dsp:cNvSpPr/>
      </dsp:nvSpPr>
      <dsp:spPr>
        <a:xfrm>
          <a:off x="7764434" y="0"/>
          <a:ext cx="2351960" cy="3131364"/>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711200">
            <a:lnSpc>
              <a:spcPct val="90000"/>
            </a:lnSpc>
            <a:spcBef>
              <a:spcPct val="0"/>
            </a:spcBef>
            <a:spcAft>
              <a:spcPct val="35000"/>
            </a:spcAft>
            <a:buNone/>
          </a:pPr>
          <a:r>
            <a:rPr lang="en-US" sz="1600" kern="1200"/>
            <a:t>Be able to incorporate the algorithm to load all of the sinks and determine the most cost efficient scenarios.</a:t>
          </a:r>
        </a:p>
      </dsp:txBody>
      <dsp:txXfrm>
        <a:off x="7764434" y="1189918"/>
        <a:ext cx="2351960" cy="1878818"/>
      </dsp:txXfrm>
    </dsp:sp>
    <dsp:sp modelId="{35EA4289-BA87-4A2B-8857-D466D9681857}">
      <dsp:nvSpPr>
        <dsp:cNvPr id="0" name=""/>
        <dsp:cNvSpPr/>
      </dsp:nvSpPr>
      <dsp:spPr>
        <a:xfrm>
          <a:off x="8470710" y="313136"/>
          <a:ext cx="939409" cy="93940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240" tIns="12700" rIns="73240" bIns="12700" numCol="1" spcCol="1270" anchor="ctr" anchorCtr="0">
          <a:noAutofit/>
        </a:bodyPr>
        <a:lstStyle/>
        <a:p>
          <a:pPr marL="0" lvl="0" indent="0" algn="ctr" defTabSz="2000250">
            <a:lnSpc>
              <a:spcPct val="90000"/>
            </a:lnSpc>
            <a:spcBef>
              <a:spcPct val="0"/>
            </a:spcBef>
            <a:spcAft>
              <a:spcPct val="35000"/>
            </a:spcAft>
            <a:buNone/>
          </a:pPr>
          <a:r>
            <a:rPr lang="en-US" sz="4500" kern="1200"/>
            <a:t>4</a:t>
          </a:r>
        </a:p>
      </dsp:txBody>
      <dsp:txXfrm>
        <a:off x="8608283" y="450709"/>
        <a:ext cx="664263" cy="664263"/>
      </dsp:txXfrm>
    </dsp:sp>
    <dsp:sp modelId="{A8F52612-87A6-45B6-B86A-E58FBF55B8F8}">
      <dsp:nvSpPr>
        <dsp:cNvPr id="0" name=""/>
        <dsp:cNvSpPr/>
      </dsp:nvSpPr>
      <dsp:spPr>
        <a:xfrm>
          <a:off x="7764434" y="3131292"/>
          <a:ext cx="2351960"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0443E4-3DC4-47AC-951C-1CB912B17021}"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133399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43E4-3DC4-47AC-951C-1CB912B17021}"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338077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43E4-3DC4-47AC-951C-1CB912B17021}"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31846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0443E4-3DC4-47AC-951C-1CB912B17021}"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49850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0443E4-3DC4-47AC-951C-1CB912B17021}"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133856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0443E4-3DC4-47AC-951C-1CB912B17021}"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123108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0443E4-3DC4-47AC-951C-1CB912B17021}"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290086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0443E4-3DC4-47AC-951C-1CB912B17021}" type="datetimeFigureOut">
              <a:rPr lang="en-US" smtClean="0"/>
              <a:t>7/27/2018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179074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43E4-3DC4-47AC-951C-1CB912B17021}" type="datetimeFigureOut">
              <a:rPr lang="en-US" smtClean="0"/>
              <a:t>7/27/2018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383691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0443E4-3DC4-47AC-951C-1CB912B17021}"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3977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0443E4-3DC4-47AC-951C-1CB912B17021}"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F03A1-9622-40F0-90B7-5FE2C0BBFB9F}" type="slidenum">
              <a:rPr lang="en-US" smtClean="0"/>
              <a:t>‹#›</a:t>
            </a:fld>
            <a:endParaRPr lang="en-US"/>
          </a:p>
        </p:txBody>
      </p:sp>
    </p:spTree>
    <p:extLst>
      <p:ext uri="{BB962C8B-B14F-4D97-AF65-F5344CB8AC3E}">
        <p14:creationId xmlns:p14="http://schemas.microsoft.com/office/powerpoint/2010/main" val="50900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443E4-3DC4-47AC-951C-1CB912B17021}" type="datetimeFigureOut">
              <a:rPr lang="en-US" smtClean="0"/>
              <a:t>7/27/2018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F03A1-9622-40F0-90B7-5FE2C0BBFB9F}" type="slidenum">
              <a:rPr lang="en-US" smtClean="0"/>
              <a:t>‹#›</a:t>
            </a:fld>
            <a:endParaRPr lang="en-US"/>
          </a:p>
        </p:txBody>
      </p:sp>
    </p:spTree>
    <p:extLst>
      <p:ext uri="{BB962C8B-B14F-4D97-AF65-F5344CB8AC3E}">
        <p14:creationId xmlns:p14="http://schemas.microsoft.com/office/powerpoint/2010/main" val="15583651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ED79-3B91-41A4-93C4-0FB127D36C29}"/>
              </a:ext>
            </a:extLst>
          </p:cNvPr>
          <p:cNvSpPr>
            <a:spLocks noGrp="1"/>
          </p:cNvSpPr>
          <p:nvPr>
            <p:ph type="title"/>
          </p:nvPr>
        </p:nvSpPr>
        <p:spPr>
          <a:xfrm>
            <a:off x="838200" y="365125"/>
            <a:ext cx="5088040" cy="1325563"/>
          </a:xfrm>
        </p:spPr>
        <p:txBody>
          <a:bodyPr vert="horz" lIns="91440" tIns="45720" rIns="91440" bIns="45720" rtlCol="0" anchor="ctr">
            <a:normAutofit/>
          </a:bodyPr>
          <a:lstStyle/>
          <a:p>
            <a:r>
              <a:rPr lang="en-US" sz="5400" kern="1200" dirty="0">
                <a:latin typeface="Times New Roman" panose="02020603050405020304" pitchFamily="18" charset="0"/>
                <a:cs typeface="Times New Roman" panose="02020603050405020304" pitchFamily="18" charset="0"/>
              </a:rPr>
              <a:t>FantasticSIM4</a:t>
            </a:r>
          </a:p>
        </p:txBody>
      </p:sp>
      <p:sp>
        <p:nvSpPr>
          <p:cNvPr id="3" name="Content Placeholder 2">
            <a:extLst>
              <a:ext uri="{FF2B5EF4-FFF2-40B4-BE49-F238E27FC236}">
                <a16:creationId xmlns:a16="http://schemas.microsoft.com/office/drawing/2014/main" id="{1D7B24C6-88B0-4871-B72E-185FFC81BF04}"/>
              </a:ext>
            </a:extLst>
          </p:cNvPr>
          <p:cNvSpPr>
            <a:spLocks noGrp="1"/>
          </p:cNvSpPr>
          <p:nvPr>
            <p:ph sz="half" idx="1"/>
          </p:nvPr>
        </p:nvSpPr>
        <p:spPr>
          <a:xfrm>
            <a:off x="838200" y="2021249"/>
            <a:ext cx="5707565" cy="4155713"/>
          </a:xfrm>
        </p:spPr>
        <p:txBody>
          <a:bodyPr vert="horz" lIns="91440" tIns="45720" rIns="91440" bIns="45720" rtlCol="0">
            <a:normAutofit/>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Group members:</a:t>
            </a:r>
          </a:p>
          <a:p>
            <a:pPr marL="0" indent="0" algn="ctr">
              <a:buNone/>
            </a:pPr>
            <a:r>
              <a:rPr lang="en-US" sz="2000" dirty="0" err="1">
                <a:latin typeface="Times New Roman" panose="02020603050405020304" pitchFamily="18" charset="0"/>
                <a:cs typeface="Times New Roman" panose="02020603050405020304" pitchFamily="18" charset="0"/>
              </a:rPr>
              <a:t>LaQuandria</a:t>
            </a:r>
            <a:r>
              <a:rPr lang="en-US" sz="2000" dirty="0">
                <a:latin typeface="Times New Roman" panose="02020603050405020304" pitchFamily="18" charset="0"/>
                <a:cs typeface="Times New Roman" panose="02020603050405020304" pitchFamily="18" charset="0"/>
              </a:rPr>
              <a:t> Murry</a:t>
            </a:r>
          </a:p>
          <a:p>
            <a:pPr marL="0" indent="0" algn="ctr">
              <a:buNone/>
            </a:pPr>
            <a:r>
              <a:rPr lang="en-US" sz="2000" dirty="0">
                <a:latin typeface="Times New Roman" panose="02020603050405020304" pitchFamily="18" charset="0"/>
                <a:cs typeface="Times New Roman" panose="02020603050405020304" pitchFamily="18" charset="0"/>
              </a:rPr>
              <a:t>Kyanie Waters</a:t>
            </a:r>
          </a:p>
          <a:p>
            <a:pPr marL="0" indent="0" algn="ctr">
              <a:buNone/>
            </a:pPr>
            <a:r>
              <a:rPr lang="en-US" sz="2000" dirty="0">
                <a:latin typeface="Times New Roman" panose="02020603050405020304" pitchFamily="18" charset="0"/>
                <a:cs typeface="Times New Roman" panose="02020603050405020304" pitchFamily="18" charset="0"/>
              </a:rPr>
              <a:t>Reggie Kelley </a:t>
            </a:r>
          </a:p>
          <a:p>
            <a:pPr marL="0" indent="0" algn="ctr">
              <a:buNone/>
            </a:pPr>
            <a:r>
              <a:rPr lang="en-US" sz="2000" dirty="0">
                <a:latin typeface="Times New Roman" panose="02020603050405020304" pitchFamily="18" charset="0"/>
                <a:cs typeface="Times New Roman" panose="02020603050405020304" pitchFamily="18" charset="0"/>
              </a:rPr>
              <a:t>Derek Morris Jr.</a:t>
            </a:r>
          </a:p>
          <a:p>
            <a:pPr marL="0"/>
            <a:endParaRPr lang="en-US" sz="2000" dirty="0">
              <a:latin typeface="Times New Roman" panose="02020603050405020304" pitchFamily="18" charset="0"/>
              <a:cs typeface="Times New Roman" panose="02020603050405020304" pitchFamily="18" charset="0"/>
            </a:endParaRPr>
          </a:p>
          <a:p>
            <a:pPr marL="0"/>
            <a:endParaRPr lang="en-US" sz="2000" dirty="0">
              <a:solidFill>
                <a:srgbClr val="000000"/>
              </a:solidFill>
            </a:endParaRPr>
          </a:p>
        </p:txBody>
      </p:sp>
      <p:pic>
        <p:nvPicPr>
          <p:cNvPr id="5" name="Content Placeholder 4">
            <a:extLst>
              <a:ext uri="{FF2B5EF4-FFF2-40B4-BE49-F238E27FC236}">
                <a16:creationId xmlns:a16="http://schemas.microsoft.com/office/drawing/2014/main" id="{968598F7-9BB1-40D5-9FB0-DD09D3E6D624}"/>
              </a:ext>
            </a:extLst>
          </p:cNvPr>
          <p:cNvPicPr>
            <a:picLocks noGrp="1" noChangeAspect="1"/>
          </p:cNvPicPr>
          <p:nvPr>
            <p:ph sz="half" idx="2"/>
          </p:nvPr>
        </p:nvPicPr>
        <p:blipFill rotWithShape="1">
          <a:blip r:embed="rId2"/>
          <a:srcRect t="21116" r="-3" b="32258"/>
          <a:stretch/>
        </p:blipFill>
        <p:spPr>
          <a:xfrm>
            <a:off x="5926240" y="10"/>
            <a:ext cx="6265758" cy="2285990"/>
          </a:xfrm>
          <a:custGeom>
            <a:avLst/>
            <a:gdLst>
              <a:gd name="connsiteX0" fmla="*/ 0 w 6265758"/>
              <a:gd name="connsiteY0" fmla="*/ 0 h 2286000"/>
              <a:gd name="connsiteX1" fmla="*/ 6265758 w 6265758"/>
              <a:gd name="connsiteY1" fmla="*/ 0 h 2286000"/>
              <a:gd name="connsiteX2" fmla="*/ 6265758 w 6265758"/>
              <a:gd name="connsiteY2" fmla="*/ 2286000 h 2286000"/>
              <a:gd name="connsiteX3" fmla="*/ 1062168 w 6265758"/>
              <a:gd name="connsiteY3" fmla="*/ 2286000 h 2286000"/>
              <a:gd name="connsiteX4" fmla="*/ 790683 w 6265758"/>
              <a:gd name="connsiteY4" fmla="*/ 1700078 h 2286000"/>
              <a:gd name="connsiteX5" fmla="*/ 787725 w 6265758"/>
              <a:gd name="connsiteY5" fmla="*/ 1700078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5758" h="2286000">
                <a:moveTo>
                  <a:pt x="0" y="0"/>
                </a:moveTo>
                <a:lnTo>
                  <a:pt x="6265758" y="0"/>
                </a:lnTo>
                <a:lnTo>
                  <a:pt x="6265758" y="2286000"/>
                </a:lnTo>
                <a:lnTo>
                  <a:pt x="1062168" y="2286000"/>
                </a:lnTo>
                <a:lnTo>
                  <a:pt x="790683" y="1700078"/>
                </a:lnTo>
                <a:lnTo>
                  <a:pt x="787725" y="1700078"/>
                </a:lnTo>
                <a:close/>
              </a:path>
            </a:pathLst>
          </a:custGeom>
        </p:spPr>
      </p:pic>
      <p:pic>
        <p:nvPicPr>
          <p:cNvPr id="7" name="Picture 6">
            <a:extLst>
              <a:ext uri="{FF2B5EF4-FFF2-40B4-BE49-F238E27FC236}">
                <a16:creationId xmlns:a16="http://schemas.microsoft.com/office/drawing/2014/main" id="{3576E680-A07B-4FDC-A757-57914B5B1BFD}"/>
              </a:ext>
            </a:extLst>
          </p:cNvPr>
          <p:cNvPicPr>
            <a:picLocks noChangeAspect="1"/>
          </p:cNvPicPr>
          <p:nvPr/>
        </p:nvPicPr>
        <p:blipFill rotWithShape="1">
          <a:blip r:embed="rId3"/>
          <a:srcRect r="15257" b="-1"/>
          <a:stretch/>
        </p:blipFill>
        <p:spPr>
          <a:xfrm>
            <a:off x="6988408" y="2286000"/>
            <a:ext cx="5203590" cy="2286000"/>
          </a:xfrm>
          <a:custGeom>
            <a:avLst/>
            <a:gdLst>
              <a:gd name="connsiteX0" fmla="*/ 0 w 5203590"/>
              <a:gd name="connsiteY0" fmla="*/ 0 h 2286000"/>
              <a:gd name="connsiteX1" fmla="*/ 5203590 w 5203590"/>
              <a:gd name="connsiteY1" fmla="*/ 0 h 2286000"/>
              <a:gd name="connsiteX2" fmla="*/ 5203590 w 5203590"/>
              <a:gd name="connsiteY2" fmla="*/ 2286000 h 2286000"/>
              <a:gd name="connsiteX3" fmla="*/ 1059212 w 5203590"/>
              <a:gd name="connsiteY3" fmla="*/ 2286000 h 2286000"/>
              <a:gd name="connsiteX4" fmla="*/ 925708 w 5203590"/>
              <a:gd name="connsiteY4" fmla="*/ 1997870 h 2286000"/>
              <a:gd name="connsiteX5" fmla="*/ 925707 w 5203590"/>
              <a:gd name="connsiteY5" fmla="*/ 199787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3590" h="2286000">
                <a:moveTo>
                  <a:pt x="0" y="0"/>
                </a:moveTo>
                <a:lnTo>
                  <a:pt x="5203590" y="0"/>
                </a:lnTo>
                <a:lnTo>
                  <a:pt x="5203590" y="2286000"/>
                </a:lnTo>
                <a:lnTo>
                  <a:pt x="1059212" y="2286000"/>
                </a:lnTo>
                <a:lnTo>
                  <a:pt x="925708" y="1997870"/>
                </a:lnTo>
                <a:lnTo>
                  <a:pt x="925707" y="1997870"/>
                </a:lnTo>
                <a:close/>
              </a:path>
            </a:pathLst>
          </a:custGeom>
        </p:spPr>
      </p:pic>
      <p:pic>
        <p:nvPicPr>
          <p:cNvPr id="6" name="Picture 5">
            <a:extLst>
              <a:ext uri="{FF2B5EF4-FFF2-40B4-BE49-F238E27FC236}">
                <a16:creationId xmlns:a16="http://schemas.microsoft.com/office/drawing/2014/main" id="{BD866005-924E-48AF-9E8E-0429D1ACC0A0}"/>
              </a:ext>
            </a:extLst>
          </p:cNvPr>
          <p:cNvPicPr>
            <a:picLocks noChangeAspect="1"/>
          </p:cNvPicPr>
          <p:nvPr/>
        </p:nvPicPr>
        <p:blipFill rotWithShape="1">
          <a:blip r:embed="rId4"/>
          <a:srcRect t="5728" b="12251"/>
          <a:stretch/>
        </p:blipFill>
        <p:spPr>
          <a:xfrm>
            <a:off x="8047618" y="4572000"/>
            <a:ext cx="4144382" cy="2286000"/>
          </a:xfrm>
          <a:custGeom>
            <a:avLst/>
            <a:gdLst>
              <a:gd name="connsiteX0" fmla="*/ 0 w 4144382"/>
              <a:gd name="connsiteY0" fmla="*/ 0 h 2286000"/>
              <a:gd name="connsiteX1" fmla="*/ 4144382 w 4144382"/>
              <a:gd name="connsiteY1" fmla="*/ 0 h 2286000"/>
              <a:gd name="connsiteX2" fmla="*/ 4144382 w 4144382"/>
              <a:gd name="connsiteY2" fmla="*/ 2286000 h 2286000"/>
              <a:gd name="connsiteX3" fmla="*/ 1054581 w 4144382"/>
              <a:gd name="connsiteY3" fmla="*/ 2286000 h 2286000"/>
              <a:gd name="connsiteX4" fmla="*/ 1054581 w 4144382"/>
              <a:gd name="connsiteY4" fmla="*/ 2285999 h 2286000"/>
              <a:gd name="connsiteX5" fmla="*/ 1059211 w 4144382"/>
              <a:gd name="connsiteY5" fmla="*/ 2285999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4382" h="2286000">
                <a:moveTo>
                  <a:pt x="0" y="0"/>
                </a:moveTo>
                <a:lnTo>
                  <a:pt x="4144382" y="0"/>
                </a:lnTo>
                <a:lnTo>
                  <a:pt x="4144382" y="2286000"/>
                </a:lnTo>
                <a:lnTo>
                  <a:pt x="1054581" y="2286000"/>
                </a:lnTo>
                <a:lnTo>
                  <a:pt x="1054581" y="2285999"/>
                </a:lnTo>
                <a:lnTo>
                  <a:pt x="1059211" y="2285999"/>
                </a:lnTo>
                <a:close/>
              </a:path>
            </a:pathLst>
          </a:custGeom>
        </p:spPr>
      </p:pic>
      <p:pic>
        <p:nvPicPr>
          <p:cNvPr id="4" name="Picture 3">
            <a:extLst>
              <a:ext uri="{FF2B5EF4-FFF2-40B4-BE49-F238E27FC236}">
                <a16:creationId xmlns:a16="http://schemas.microsoft.com/office/drawing/2014/main" id="{4177E75E-44D6-40F7-BB17-35CF533064D7}"/>
              </a:ext>
            </a:extLst>
          </p:cNvPr>
          <p:cNvPicPr>
            <a:picLocks noChangeAspect="1"/>
          </p:cNvPicPr>
          <p:nvPr/>
        </p:nvPicPr>
        <p:blipFill>
          <a:blip r:embed="rId5"/>
          <a:stretch>
            <a:fillRect/>
          </a:stretch>
        </p:blipFill>
        <p:spPr>
          <a:xfrm>
            <a:off x="167533" y="2286000"/>
            <a:ext cx="2143125" cy="2143125"/>
          </a:xfrm>
          <a:prstGeom prst="rect">
            <a:avLst/>
          </a:prstGeom>
        </p:spPr>
      </p:pic>
    </p:spTree>
    <p:extLst>
      <p:ext uri="{BB962C8B-B14F-4D97-AF65-F5344CB8AC3E}">
        <p14:creationId xmlns:p14="http://schemas.microsoft.com/office/powerpoint/2010/main" val="397651530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1CDCD-1F7E-496E-9484-D9A47AB3A35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Times New Roman" panose="02020603050405020304" pitchFamily="18" charset="0"/>
                <a:cs typeface="Times New Roman" panose="02020603050405020304" pitchFamily="18" charset="0"/>
              </a:rPr>
              <a:t>Project Problem</a:t>
            </a:r>
          </a:p>
        </p:txBody>
      </p:sp>
      <p:cxnSp>
        <p:nvCxnSpPr>
          <p:cNvPr id="14"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FCFDD-13D1-4CA1-84A9-92E9D0B36C14}"/>
              </a:ext>
            </a:extLst>
          </p:cNvPr>
          <p:cNvSpPr>
            <a:spLocks noGrp="1"/>
          </p:cNvSpPr>
          <p:nvPr>
            <p:ph idx="1"/>
          </p:nvPr>
        </p:nvSpPr>
        <p:spPr>
          <a:xfrm>
            <a:off x="4976031" y="963877"/>
            <a:ext cx="6377769" cy="4930246"/>
          </a:xfrm>
        </p:spPr>
        <p:txBody>
          <a:bodyPr anchor="ctr">
            <a:normAutofit/>
          </a:bodyPr>
          <a:lstStyle/>
          <a:p>
            <a:r>
              <a:rPr lang="en-US" sz="2400">
                <a:latin typeface="Times New Roman" panose="02020603050405020304" pitchFamily="18" charset="0"/>
                <a:cs typeface="Times New Roman" panose="02020603050405020304" pitchFamily="18" charset="0"/>
              </a:rPr>
              <a:t>Develop wed-based mapping functionality that includes adding and editing layers of georeferenced data. </a:t>
            </a:r>
          </a:p>
          <a:p>
            <a:r>
              <a:rPr lang="en-US" sz="2400">
                <a:latin typeface="Times New Roman" panose="02020603050405020304" pitchFamily="18" charset="0"/>
                <a:cs typeface="Times New Roman" panose="02020603050405020304" pitchFamily="18" charset="0"/>
              </a:rPr>
              <a:t>Create selectable subsets of the layer data to enable the development of specific SimCCS problem scenarios by users.</a:t>
            </a:r>
          </a:p>
          <a:p>
            <a:r>
              <a:rPr lang="en-US" sz="2400">
                <a:latin typeface="Times New Roman" panose="02020603050405020304" pitchFamily="18" charset="0"/>
                <a:cs typeface="Times New Roman" panose="02020603050405020304" pitchFamily="18" charset="0"/>
              </a:rPr>
              <a:t>Demonstrate the capability for integrating new georeferenced data for potential SimCCS users across the US, China and Australia </a:t>
            </a:r>
          </a:p>
        </p:txBody>
      </p:sp>
    </p:spTree>
    <p:extLst>
      <p:ext uri="{BB962C8B-B14F-4D97-AF65-F5344CB8AC3E}">
        <p14:creationId xmlns:p14="http://schemas.microsoft.com/office/powerpoint/2010/main" val="190734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674A9DC-DBA1-442F-A887-4EB2817774B2}"/>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Project Goal </a:t>
            </a:r>
          </a:p>
        </p:txBody>
      </p:sp>
      <p:sp>
        <p:nvSpPr>
          <p:cNvPr id="3" name="Content Placeholder 2">
            <a:extLst>
              <a:ext uri="{FF2B5EF4-FFF2-40B4-BE49-F238E27FC236}">
                <a16:creationId xmlns:a16="http://schemas.microsoft.com/office/drawing/2014/main" id="{D804EC37-B789-4726-84E7-14A7ECFF7B81}"/>
              </a:ext>
            </a:extLst>
          </p:cNvPr>
          <p:cNvSpPr>
            <a:spLocks noGrp="1"/>
          </p:cNvSpPr>
          <p:nvPr>
            <p:ph idx="1"/>
          </p:nvPr>
        </p:nvSpPr>
        <p:spPr>
          <a:xfrm>
            <a:off x="5120640" y="804672"/>
            <a:ext cx="6281928" cy="5248656"/>
          </a:xfrm>
        </p:spPr>
        <p:txBody>
          <a:bodyPr anchor="ctr">
            <a:normAutofit/>
          </a:bodyPr>
          <a:lstStyle/>
          <a:p>
            <a:r>
              <a:rPr lang="en-US" sz="2000">
                <a:latin typeface="Times New Roman" panose="02020603050405020304" pitchFamily="18" charset="0"/>
                <a:cs typeface="Times New Roman" panose="02020603050405020304" pitchFamily="18" charset="0"/>
              </a:rPr>
              <a:t>Our general goal was to create a web-based application that uses a map that we created that incorporates a layer of high CO2 emissions.</a:t>
            </a:r>
          </a:p>
          <a:p>
            <a:r>
              <a:rPr lang="en-US" sz="2000">
                <a:latin typeface="Times New Roman" panose="02020603050405020304" pitchFamily="18" charset="0"/>
                <a:cs typeface="Times New Roman" panose="02020603050405020304" pitchFamily="18" charset="0"/>
              </a:rPr>
              <a:t>With that we were to create mapping functionalities that will allow users to select any region and obtain general information about each Address point.  </a:t>
            </a:r>
          </a:p>
        </p:txBody>
      </p:sp>
    </p:spTree>
    <p:extLst>
      <p:ext uri="{BB962C8B-B14F-4D97-AF65-F5344CB8AC3E}">
        <p14:creationId xmlns:p14="http://schemas.microsoft.com/office/powerpoint/2010/main" val="286285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B042A9-235F-4170-A146-E2C57A73AE89}"/>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Methodology</a:t>
            </a:r>
            <a:r>
              <a:rPr lang="en-US" sz="4000">
                <a:solidFill>
                  <a:srgbClr val="FFFFFF"/>
                </a:solidFill>
              </a:rPr>
              <a:t> </a:t>
            </a:r>
          </a:p>
        </p:txBody>
      </p:sp>
      <p:sp>
        <p:nvSpPr>
          <p:cNvPr id="3" name="Content Placeholder 2">
            <a:extLst>
              <a:ext uri="{FF2B5EF4-FFF2-40B4-BE49-F238E27FC236}">
                <a16:creationId xmlns:a16="http://schemas.microsoft.com/office/drawing/2014/main" id="{52D9DD1B-391B-42CE-A4DE-E492DD7DD318}"/>
              </a:ext>
            </a:extLst>
          </p:cNvPr>
          <p:cNvSpPr>
            <a:spLocks noGrp="1"/>
          </p:cNvSpPr>
          <p:nvPr>
            <p:ph idx="1"/>
          </p:nvPr>
        </p:nvSpPr>
        <p:spPr>
          <a:xfrm>
            <a:off x="1179226" y="3092970"/>
            <a:ext cx="9833548" cy="2693976"/>
          </a:xfrm>
        </p:spPr>
        <p:txBody>
          <a:bodyPr>
            <a:normAutofit/>
          </a:bodyPr>
          <a:lstStyle/>
          <a:p>
            <a:r>
              <a:rPr lang="en-US" sz="2000">
                <a:solidFill>
                  <a:srgbClr val="000000"/>
                </a:solidFill>
                <a:latin typeface="Times New Roman" panose="02020603050405020304" pitchFamily="18" charset="0"/>
                <a:cs typeface="Times New Roman" panose="02020603050405020304" pitchFamily="18" charset="0"/>
              </a:rPr>
              <a:t>First, we used leaflet to learn how to create a web-based map. Then, we used those resources to find out how to plot points on the map. Once the plots were added we learned how to create some type of graphing lines (sinks) on the map. After, we figured out how to access the data file given to us and used it to be called upon by the user once clicked on a data point. </a:t>
            </a:r>
          </a:p>
        </p:txBody>
      </p:sp>
    </p:spTree>
    <p:extLst>
      <p:ext uri="{BB962C8B-B14F-4D97-AF65-F5344CB8AC3E}">
        <p14:creationId xmlns:p14="http://schemas.microsoft.com/office/powerpoint/2010/main" val="392609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11622-18DE-4715-B658-2E7ABE4344C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Before </a:t>
            </a:r>
          </a:p>
        </p:txBody>
      </p:sp>
      <p:pic>
        <p:nvPicPr>
          <p:cNvPr id="7" name="Picture 6">
            <a:extLst>
              <a:ext uri="{FF2B5EF4-FFF2-40B4-BE49-F238E27FC236}">
                <a16:creationId xmlns:a16="http://schemas.microsoft.com/office/drawing/2014/main" id="{7860E8B6-463E-462F-B076-CE9EED9A7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526557"/>
            <a:ext cx="5455917" cy="3559985"/>
          </a:xfrm>
          <a:prstGeom prst="rect">
            <a:avLst/>
          </a:prstGeom>
        </p:spPr>
      </p:pic>
      <p:pic>
        <p:nvPicPr>
          <p:cNvPr id="5" name="Content Placeholder 4">
            <a:extLst>
              <a:ext uri="{FF2B5EF4-FFF2-40B4-BE49-F238E27FC236}">
                <a16:creationId xmlns:a16="http://schemas.microsoft.com/office/drawing/2014/main" id="{20A21B62-B094-4B7C-BF40-A050F8505A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043" y="669774"/>
            <a:ext cx="5455917" cy="3273550"/>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5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40"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AEEFC-4F77-45FB-B119-4EF37E0A78C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After</a:t>
            </a:r>
          </a:p>
        </p:txBody>
      </p:sp>
      <p:pic>
        <p:nvPicPr>
          <p:cNvPr id="4" name="Content Placeholder 3">
            <a:extLst>
              <a:ext uri="{FF2B5EF4-FFF2-40B4-BE49-F238E27FC236}">
                <a16:creationId xmlns:a16="http://schemas.microsoft.com/office/drawing/2014/main" id="{510D343F-6094-4F10-99C3-B9CC2121BFC5}"/>
              </a:ext>
            </a:extLst>
          </p:cNvPr>
          <p:cNvPicPr>
            <a:picLocks noGrp="1" noChangeAspect="1"/>
          </p:cNvPicPr>
          <p:nvPr>
            <p:ph idx="1"/>
          </p:nvPr>
        </p:nvPicPr>
        <p:blipFill>
          <a:blip r:embed="rId2"/>
          <a:stretch>
            <a:fillRect/>
          </a:stretch>
        </p:blipFill>
        <p:spPr>
          <a:xfrm>
            <a:off x="320040" y="635675"/>
            <a:ext cx="5455917" cy="3341749"/>
          </a:xfrm>
          <a:prstGeom prst="rect">
            <a:avLst/>
          </a:prstGeom>
        </p:spPr>
      </p:pic>
      <p:pic>
        <p:nvPicPr>
          <p:cNvPr id="5" name="Picture 4">
            <a:extLst>
              <a:ext uri="{FF2B5EF4-FFF2-40B4-BE49-F238E27FC236}">
                <a16:creationId xmlns:a16="http://schemas.microsoft.com/office/drawing/2014/main" id="{CE5F6AE8-FEAF-4D84-B1A6-072CC45AB78A}"/>
              </a:ext>
            </a:extLst>
          </p:cNvPr>
          <p:cNvPicPr>
            <a:picLocks noChangeAspect="1"/>
          </p:cNvPicPr>
          <p:nvPr/>
        </p:nvPicPr>
        <p:blipFill>
          <a:blip r:embed="rId3"/>
          <a:stretch>
            <a:fillRect/>
          </a:stretch>
        </p:blipFill>
        <p:spPr>
          <a:xfrm>
            <a:off x="6416043" y="908471"/>
            <a:ext cx="5455917" cy="2796157"/>
          </a:xfrm>
          <a:prstGeom prst="rect">
            <a:avLst/>
          </a:prstGeom>
        </p:spPr>
      </p:pic>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54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80D27F-9AE8-4F66-AFF3-4AC09BD087E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Future Work </a:t>
            </a:r>
          </a:p>
        </p:txBody>
      </p:sp>
      <p:graphicFrame>
        <p:nvGraphicFramePr>
          <p:cNvPr id="5" name="Content Placeholder 2">
            <a:extLst>
              <a:ext uri="{FF2B5EF4-FFF2-40B4-BE49-F238E27FC236}">
                <a16:creationId xmlns:a16="http://schemas.microsoft.com/office/drawing/2014/main" id="{A55FF11B-B1FE-4451-A968-B216BDF06A52}"/>
              </a:ext>
            </a:extLst>
          </p:cNvPr>
          <p:cNvGraphicFramePr>
            <a:graphicFrameLocks noGrp="1"/>
          </p:cNvGraphicFramePr>
          <p:nvPr>
            <p:ph idx="1"/>
            <p:extLst>
              <p:ext uri="{D42A27DB-BD31-4B8C-83A1-F6EECF244321}">
                <p14:modId xmlns:p14="http://schemas.microsoft.com/office/powerpoint/2010/main" val="205211801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713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D7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355C5-8B71-4F47-B32D-AA06C402B6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Questions </a:t>
            </a:r>
          </a:p>
        </p:txBody>
      </p:sp>
      <p:pic>
        <p:nvPicPr>
          <p:cNvPr id="4" name="Content Placeholder 3">
            <a:extLst>
              <a:ext uri="{FF2B5EF4-FFF2-40B4-BE49-F238E27FC236}">
                <a16:creationId xmlns:a16="http://schemas.microsoft.com/office/drawing/2014/main" id="{EE5D9383-42FF-44B3-931D-4D0C6C28EE21}"/>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19186606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0</TotalTime>
  <Words>253</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FantasticSIM4</vt:lpstr>
      <vt:lpstr>Project Problem</vt:lpstr>
      <vt:lpstr>Project Goal </vt:lpstr>
      <vt:lpstr>Methodology </vt:lpstr>
      <vt:lpstr>Before </vt:lpstr>
      <vt:lpstr>After</vt:lpstr>
      <vt:lpstr>Future Work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FantasticSIM4</dc:title>
  <dc:creator>LaQuandria Murry</dc:creator>
  <cp:lastModifiedBy>LaQuandria Murry</cp:lastModifiedBy>
  <cp:revision>1</cp:revision>
  <dcterms:created xsi:type="dcterms:W3CDTF">2018-07-27T19:57:44Z</dcterms:created>
  <dcterms:modified xsi:type="dcterms:W3CDTF">2018-07-27T19:57:53Z</dcterms:modified>
</cp:coreProperties>
</file>