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7" r:id="rId11"/>
    <p:sldId id="264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2023/3/12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2023/3/11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edium.com/%E7%A8%8B%E5%BC%8F%E6%84%9B%E5%A5%BD%E8%80%85/%E4%BD%BF%E4%BA%BA%E7%98%8B%E7%8B%82%E7%9A%84-solid-%E5%8E%9F%E5%89%87-%E7%9B%AE%E9%8C%84-b33fdfc983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DS</a:t>
            </a:r>
            <a:r>
              <a:rPr lang="zh-TW" alt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作業 不只是作業</a:t>
            </a:r>
            <a:endParaRPr lang="zh-tw" sz="8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利用所學寫出更好的程式</a:t>
            </a:r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圖片 4" descr="含有建築物、坐下、板凳、側面的圖片&#10;&#10;自動產生的描述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C5C333-4A27-4E74-A9BD-3BBDCE7EF6B2}"/>
              </a:ext>
            </a:extLst>
          </p:cNvPr>
          <p:cNvSpPr txBox="1"/>
          <p:nvPr/>
        </p:nvSpPr>
        <p:spPr>
          <a:xfrm>
            <a:off x="9747380" y="6091452"/>
            <a:ext cx="1244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卓榮暉 著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072A5-EC39-4C22-BC46-037FC40D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SOLID</a:t>
            </a:r>
            <a:r>
              <a:rPr lang="zh-TW" altLang="en-US" dirty="0"/>
              <a:t> 原則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10FA9-90A9-43F8-9409-9B1DDABF2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31" y="5727743"/>
            <a:ext cx="10436152" cy="59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00" dirty="0"/>
              <a:t>Reference : </a:t>
            </a:r>
            <a:r>
              <a:rPr lang="en-US" altLang="zh-TW" sz="900" dirty="0">
                <a:hlinkClick r:id="rId2"/>
              </a:rPr>
              <a:t>https://medium.com/%E7%A8%8B%E5%BC%8F%E6%84%9B%E5%A5%BD%E8%80%85/%E4%BD%BF%E4%BA%BA%E7%98%8B%E7%8B%82%E7%9A%84-solid-%E5%8E%9F%E5%89%87-%E7%9B%AE%E9%8C%84-b33fdfc983ca</a:t>
            </a:r>
            <a:br>
              <a:rPr lang="en-US" altLang="zh-TW" sz="900" dirty="0"/>
            </a:br>
            <a:r>
              <a:rPr lang="en-US" altLang="zh-TW" sz="900" dirty="0"/>
              <a:t>https://ithelp.ithome.com.tw/articles/10257015</a:t>
            </a:r>
            <a:endParaRPr lang="zh-TW" altLang="en-US" sz="9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93C5F-BDDB-44F4-83C8-3FC3DDD6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C79483-7E28-4164-BFF5-AD654CA7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4" y="1953184"/>
            <a:ext cx="6495238" cy="36535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4BE4D5-C22F-4C2B-BB87-F4F11100EC93}"/>
              </a:ext>
            </a:extLst>
          </p:cNvPr>
          <p:cNvSpPr txBox="1"/>
          <p:nvPr/>
        </p:nvSpPr>
        <p:spPr>
          <a:xfrm>
            <a:off x="7551363" y="2068643"/>
            <a:ext cx="4320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若能遵守此原則，遇到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Bug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會很好修復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並且能讓更多人對你的專案進行功能擴增。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我的程式碼雖然沒有完全遵守，但有部分考慮到此觀念。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以挑戰題舉例的話，若本身設計時就有用到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SOLID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原則，則只需要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加上需要的功能，而不用改寫整個程式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通常業界會特別強調此原則。若未遵守，輕則加上的功能被退回，重則整個專案被要求重寫。</a:t>
            </a:r>
            <a:endParaRPr lang="en-US" altLang="zh-TW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0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AC48A-691F-4573-A7C7-D28DEC8B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上述方式的好處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78DB2-8632-41C1-B3E2-5277FB61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b="1" dirty="0"/>
              <a:t>容易維護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b="1" dirty="0"/>
              <a:t>合理的 </a:t>
            </a:r>
            <a:r>
              <a:rPr lang="en-US" altLang="zh-TW" sz="2800" b="1" dirty="0"/>
              <a:t>Code Reuse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b="1" dirty="0"/>
              <a:t>更容易擴充新功能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某種程度上避免 </a:t>
            </a:r>
            <a:r>
              <a:rPr lang="en-US" altLang="zh-TW" sz="2800" dirty="0"/>
              <a:t>Spaghetti Code</a:t>
            </a:r>
            <a:r>
              <a:rPr lang="zh-TW" altLang="en-US" sz="2800" dirty="0"/>
              <a:t> 的出現。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希望大家都能收獲許多，謝謝各位的聆聽 </a:t>
            </a:r>
            <a:r>
              <a:rPr lang="en-US" altLang="zh-TW" sz="2800" dirty="0"/>
              <a:t>(</a:t>
            </a:r>
            <a:r>
              <a:rPr lang="zh-TW" altLang="en-US" sz="2800" dirty="0"/>
              <a:t> </a:t>
            </a:r>
            <a:r>
              <a:rPr lang="en-US" altLang="zh-TW" sz="2800" dirty="0"/>
              <a:t>OOP</a:t>
            </a:r>
            <a:r>
              <a:rPr lang="zh-TW" altLang="en-US" sz="2800" dirty="0"/>
              <a:t>不要翹課</a:t>
            </a:r>
            <a:r>
              <a:rPr lang="en-US" altLang="zh-TW" sz="2800" dirty="0"/>
              <a:t>!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822678-9BE4-4A2E-B104-8310B257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2A63AF-EA5A-43DA-A691-7DC33226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90" y="1940264"/>
            <a:ext cx="3782007" cy="29774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67B0A4-6589-4440-B87D-C51E6B83469C}"/>
              </a:ext>
            </a:extLst>
          </p:cNvPr>
          <p:cNvSpPr txBox="1"/>
          <p:nvPr/>
        </p:nvSpPr>
        <p:spPr>
          <a:xfrm>
            <a:off x="7679717" y="4870229"/>
            <a:ext cx="451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https://www.freecodecamp.org/news/content/images/2020/10/clean-code-image.png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8526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sz="4800" i="1" dirty="0">
                <a:solidFill>
                  <a:srgbClr val="FFFFFF"/>
                </a:solidFill>
              </a:rPr>
              <a:t>程式必須是要寫給人看得，讓電腦能執行只是附加功能。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tw" dirty="0">
                <a:solidFill>
                  <a:srgbClr val="FFFFFF"/>
                </a:solidFill>
              </a:rPr>
              <a:t>- </a:t>
            </a:r>
            <a:r>
              <a:rPr lang="en-US" altLang="zh-TW" dirty="0">
                <a:solidFill>
                  <a:srgbClr val="FFFFFF"/>
                </a:solidFill>
              </a:rPr>
              <a:t>Harold Abelson &amp;</a:t>
            </a:r>
            <a:r>
              <a:rPr lang="zh-TW" altLang="en-US" dirty="0">
                <a:solidFill>
                  <a:srgbClr val="FFFFFF"/>
                </a:solidFill>
              </a:rPr>
              <a:t> </a:t>
            </a:r>
            <a:r>
              <a:rPr lang="en-US" altLang="zh-TW" dirty="0">
                <a:solidFill>
                  <a:srgbClr val="FFFFFF"/>
                </a:solidFill>
              </a:rPr>
              <a:t>Gerald Jay Sussman</a:t>
            </a:r>
            <a:endParaRPr lang="zh-tw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A07F-7C43-4963-9101-41F0A567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寫作業之前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15040-38A3-432A-B146-35D16AF6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別急著下筆</a:t>
            </a:r>
            <a:r>
              <a:rPr lang="en-US" altLang="zh-TW" sz="2400" dirty="0"/>
              <a:t>/</a:t>
            </a:r>
            <a:r>
              <a:rPr lang="zh-TW" altLang="en-US" sz="2400" dirty="0"/>
              <a:t>打字。</a:t>
            </a:r>
            <a:endParaRPr lang="en-US" altLang="zh-TW" sz="2400" dirty="0"/>
          </a:p>
          <a:p>
            <a:r>
              <a:rPr lang="zh-TW" altLang="en-US" sz="2400" dirty="0"/>
              <a:t>找出題目的</a:t>
            </a:r>
            <a:r>
              <a:rPr lang="zh-TW" altLang="en-US" sz="2400" b="1" dirty="0"/>
              <a:t>規律性</a:t>
            </a:r>
            <a:r>
              <a:rPr lang="zh-TW" altLang="en-US" sz="2400" dirty="0"/>
              <a:t>，以及想辦法將兩個任務</a:t>
            </a:r>
            <a:r>
              <a:rPr lang="zh-TW" altLang="en-US" sz="2400" b="1" dirty="0"/>
              <a:t>共同的地方</a:t>
            </a:r>
            <a:r>
              <a:rPr lang="zh-TW" altLang="en-US" sz="2400" dirty="0"/>
              <a:t>結合在一起。</a:t>
            </a:r>
            <a:endParaRPr lang="en-US" altLang="zh-TW" sz="2400" dirty="0"/>
          </a:p>
          <a:p>
            <a:r>
              <a:rPr lang="zh-TW" altLang="en-US" sz="2400" dirty="0"/>
              <a:t>把需要利用的 </a:t>
            </a:r>
            <a:r>
              <a:rPr lang="en-US" altLang="zh-TW" sz="2400" dirty="0"/>
              <a:t>class</a:t>
            </a:r>
            <a:r>
              <a:rPr lang="zh-TW" altLang="en-US" sz="2400" dirty="0"/>
              <a:t> 和 </a:t>
            </a:r>
            <a:r>
              <a:rPr lang="en-US" altLang="zh-TW" sz="2400" dirty="0"/>
              <a:t>function</a:t>
            </a:r>
            <a:r>
              <a:rPr lang="zh-TW" altLang="en-US" sz="2400" dirty="0"/>
              <a:t> 列舉出來，</a:t>
            </a:r>
            <a:br>
              <a:rPr lang="en-US" altLang="zh-TW" sz="2400" dirty="0"/>
            </a:br>
            <a:r>
              <a:rPr lang="zh-TW" altLang="en-US" sz="2400" dirty="0"/>
              <a:t>並且先想好輸入和輸出。</a:t>
            </a:r>
            <a:br>
              <a:rPr lang="en-US" altLang="zh-TW" sz="2400" dirty="0"/>
            </a:br>
            <a:r>
              <a:rPr lang="en-US" altLang="zh-TW" sz="2400" dirty="0"/>
              <a:t>( </a:t>
            </a:r>
            <a:r>
              <a:rPr lang="zh-TW" altLang="en-US" sz="2400" b="1" dirty="0"/>
              <a:t>大問題分成好幾個小問題 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祈禱寫的過程中不要出任何差錯。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 上述不只是能利用於作業，也能在開發軟體上應用。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59768-4C27-4215-A4BC-4A745999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C9858F-A6F9-4FB0-8742-7B8CC72A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10" y="3093098"/>
            <a:ext cx="2888911" cy="28423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0DE0C9-2DF0-49B5-A86D-CDD4FF0E2F73}"/>
              </a:ext>
            </a:extLst>
          </p:cNvPr>
          <p:cNvSpPr txBox="1"/>
          <p:nvPr/>
        </p:nvSpPr>
        <p:spPr>
          <a:xfrm>
            <a:off x="7165910" y="5883548"/>
            <a:ext cx="2481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https://i.redd.it/plw31qu8qjyz.jpg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13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69432-CE1B-4DEF-91C3-3BFCE31D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任務一及任務二的關係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3B3EF-C5A7-48E4-BEF8-5724582B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兩項任務</a:t>
            </a:r>
            <a:r>
              <a:rPr lang="zh-TW" altLang="en-US" sz="2800" b="1" dirty="0"/>
              <a:t>都需要讀檔</a:t>
            </a:r>
            <a:r>
              <a:rPr lang="zh-TW" altLang="en-US" sz="2800" dirty="0"/>
              <a:t>，讀檔的格式相同。</a:t>
            </a:r>
            <a:endParaRPr lang="en-US" altLang="zh-TW" sz="2800" dirty="0"/>
          </a:p>
          <a:p>
            <a:r>
              <a:rPr lang="zh-TW" altLang="en-US" sz="2800" dirty="0"/>
              <a:t>兩項任務</a:t>
            </a:r>
            <a:r>
              <a:rPr lang="zh-TW" altLang="en-US" sz="2800" b="1" dirty="0"/>
              <a:t>都需要輸出結果</a:t>
            </a:r>
            <a:r>
              <a:rPr lang="zh-TW" altLang="en-US" sz="2800" dirty="0"/>
              <a:t>，輸出的格式相同。</a:t>
            </a:r>
            <a:endParaRPr lang="en-US" altLang="zh-TW" sz="2800" dirty="0"/>
          </a:p>
          <a:p>
            <a:r>
              <a:rPr lang="zh-TW" altLang="en-US" sz="2800" dirty="0"/>
              <a:t>兩項任務</a:t>
            </a:r>
            <a:r>
              <a:rPr lang="zh-TW" altLang="en-US" sz="2800" b="1" dirty="0"/>
              <a:t>都是一筆一筆資料進行</a:t>
            </a:r>
            <a:r>
              <a:rPr lang="en-US" altLang="zh-TW" sz="2800" b="1" dirty="0"/>
              <a:t>insert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en-US" altLang="zh-TW" sz="2800" dirty="0"/>
              <a:t>(…</a:t>
            </a:r>
            <a:r>
              <a:rPr lang="zh-TW" altLang="en-US" sz="2800" dirty="0"/>
              <a:t>以下省略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那為何不整合在一起呢</a:t>
            </a:r>
            <a:r>
              <a:rPr lang="en-US" altLang="zh-TW" sz="2000" dirty="0">
                <a:solidFill>
                  <a:srgbClr val="FF0000"/>
                </a:solidFill>
              </a:rPr>
              <a:t>?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2D22F-E950-49CF-AFFA-B9D7BD85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3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93288-05BC-46C0-8F67-DD79E4B2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處理方式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3A87C-FCD6-433D-9ED7-74B6626A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馬上會想到繼承，因為共同的點太多了，直接</a:t>
            </a:r>
            <a:r>
              <a:rPr lang="zh-TW" altLang="en-US" sz="2400" b="1" dirty="0"/>
              <a:t>沿用原本寫好的程式</a:t>
            </a:r>
            <a:r>
              <a:rPr lang="zh-TW" altLang="en-US" sz="2400" dirty="0"/>
              <a:t>，並針對不同的 </a:t>
            </a:r>
            <a:r>
              <a:rPr lang="en-US" altLang="zh-TW" sz="2400" dirty="0"/>
              <a:t>class</a:t>
            </a:r>
            <a:r>
              <a:rPr lang="zh-TW" altLang="en-US" sz="2400" dirty="0"/>
              <a:t> 進行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方法覆寫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function override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)</a:t>
            </a:r>
            <a:r>
              <a:rPr lang="zh-TW" altLang="en-US" sz="2400" dirty="0"/>
              <a:t>。</a:t>
            </a:r>
            <a:r>
              <a:rPr lang="en-US" altLang="zh-TW" sz="2400" dirty="0"/>
              <a:t>(</a:t>
            </a:r>
            <a:r>
              <a:rPr lang="zh-TW" altLang="en-US" sz="2400" dirty="0"/>
              <a:t> </a:t>
            </a:r>
            <a:r>
              <a:rPr lang="en-US" altLang="zh-TW" sz="2400" dirty="0"/>
              <a:t>OOP</a:t>
            </a:r>
            <a:r>
              <a:rPr lang="zh-TW" altLang="en-US" sz="2400" dirty="0"/>
              <a:t>會上到 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既然使用到繼承，緊接著就會想到</a:t>
            </a:r>
            <a:r>
              <a:rPr lang="zh-TW" altLang="en-US" sz="2400" b="1" dirty="0"/>
              <a:t>多型 </a:t>
            </a:r>
            <a:r>
              <a:rPr lang="en-US" altLang="zh-TW" sz="2400" b="1" dirty="0"/>
              <a:t>( Polymorphism )</a:t>
            </a:r>
            <a:r>
              <a:rPr lang="zh-TW" altLang="en-US" sz="2400" dirty="0"/>
              <a:t>。多型是指在執行階段時，可以針對</a:t>
            </a:r>
            <a:r>
              <a:rPr lang="zh-TW" altLang="en-US" sz="2400" b="1" dirty="0"/>
              <a:t>不同物件執行不同的方法</a:t>
            </a:r>
            <a:r>
              <a:rPr lang="zh-TW" altLang="en-US" sz="2400" dirty="0"/>
              <a:t>。像是 </a:t>
            </a:r>
            <a:r>
              <a:rPr lang="en-US" altLang="zh-TW" sz="2400" dirty="0"/>
              <a:t>Dog</a:t>
            </a:r>
            <a:r>
              <a:rPr lang="zh-TW" altLang="en-US" sz="2400" dirty="0"/>
              <a:t> 跟 </a:t>
            </a:r>
            <a:r>
              <a:rPr lang="en-US" altLang="zh-TW" sz="2400" dirty="0"/>
              <a:t>Cat</a:t>
            </a:r>
            <a:r>
              <a:rPr lang="zh-TW" altLang="en-US" sz="2400" dirty="0"/>
              <a:t> 都會 </a:t>
            </a:r>
            <a:r>
              <a:rPr lang="en-US" altLang="zh-TW" sz="2400" dirty="0"/>
              <a:t>eat</a:t>
            </a:r>
            <a:r>
              <a:rPr lang="zh-TW" altLang="en-US" sz="2400" dirty="0"/>
              <a:t>，但兩個 </a:t>
            </a:r>
            <a:r>
              <a:rPr lang="en-US" altLang="zh-TW" sz="2400" dirty="0"/>
              <a:t>eat</a:t>
            </a:r>
            <a:r>
              <a:rPr lang="zh-TW" altLang="en-US" sz="2400" dirty="0"/>
              <a:t> 的</a:t>
            </a:r>
            <a:r>
              <a:rPr lang="zh-TW" altLang="en-US" sz="2400" b="1" dirty="0"/>
              <a:t>內容不同 </a:t>
            </a:r>
            <a:r>
              <a:rPr lang="en-US" altLang="zh-TW" sz="2400" dirty="0"/>
              <a:t>( </a:t>
            </a:r>
            <a:r>
              <a:rPr lang="zh-TW" altLang="en-US" sz="2400" dirty="0"/>
              <a:t>貓不會吃狗糧 狗不會吃貓糧 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  <a:r>
              <a:rPr lang="en-US" altLang="zh-TW" sz="2400" dirty="0"/>
              <a:t>(</a:t>
            </a:r>
            <a:r>
              <a:rPr lang="zh-TW" altLang="en-US" sz="2400" dirty="0"/>
              <a:t> </a:t>
            </a:r>
            <a:r>
              <a:rPr lang="en-US" altLang="zh-TW" sz="2400" dirty="0"/>
              <a:t>OOP</a:t>
            </a:r>
            <a:r>
              <a:rPr lang="zh-TW" altLang="en-US" sz="2400" dirty="0"/>
              <a:t>課會做更詳細的說明，我不敢搶余教授的舞台 </a:t>
            </a:r>
            <a:r>
              <a:rPr lang="en-US" altLang="zh-TW" sz="2400" dirty="0"/>
              <a:t>)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有了初步的概念，就可以開始寫程式了。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C784F-1718-4CD8-8CD9-918AEF13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44CEB4-7A3F-4F3A-804C-96B3A6E2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94" y="4413865"/>
            <a:ext cx="3159608" cy="17778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4C8E10-8780-4F4C-8524-2757B4383009}"/>
              </a:ext>
            </a:extLst>
          </p:cNvPr>
          <p:cNvSpPr txBox="1"/>
          <p:nvPr/>
        </p:nvSpPr>
        <p:spPr>
          <a:xfrm>
            <a:off x="6929894" y="6194220"/>
            <a:ext cx="361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https://miro.medium.com/v2/resize:fit:638/1*cFSJ95jyw-ACiWaIRxAbbg.jpeg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4245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135E1-D185-40DC-B8F1-AEF342A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AA483-30F3-4A91-87AC-3B02E7B2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763553" cy="376089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兩項任務的讀檔都使用這個函式。</a:t>
            </a:r>
            <a:endParaRPr lang="en-US" altLang="zh-TW" sz="2800" dirty="0"/>
          </a:p>
          <a:p>
            <a:r>
              <a:rPr lang="en-US" altLang="zh-TW" sz="2800" dirty="0"/>
              <a:t>Heap </a:t>
            </a:r>
            <a:r>
              <a:rPr lang="zh-TW" altLang="en-US" sz="2800" dirty="0"/>
              <a:t>本身是一個 </a:t>
            </a:r>
            <a:r>
              <a:rPr lang="en-US" altLang="zh-TW" sz="2800" dirty="0"/>
              <a:t>class</a:t>
            </a:r>
            <a:r>
              <a:rPr lang="zh-TW" altLang="en-US" sz="2800" dirty="0"/>
              <a:t>，是兩種 </a:t>
            </a:r>
            <a:r>
              <a:rPr lang="en-US" altLang="zh-TW" sz="2800" dirty="0"/>
              <a:t>Heap </a:t>
            </a:r>
            <a:r>
              <a:rPr lang="zh-TW" altLang="en-US" sz="2800" dirty="0"/>
              <a:t>的</a:t>
            </a:r>
            <a:r>
              <a:rPr lang="zh-TW" altLang="en-US" sz="2800" b="1" dirty="0"/>
              <a:t>父類別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會隨著 </a:t>
            </a:r>
            <a:r>
              <a:rPr lang="en-US" altLang="zh-TW" sz="2800" dirty="0"/>
              <a:t>data </a:t>
            </a:r>
            <a:r>
              <a:rPr lang="zh-TW" altLang="en-US" sz="2800" dirty="0"/>
              <a:t>代入的物件不同而去執行不同的函式。</a:t>
            </a:r>
            <a:endParaRPr lang="en-US" altLang="zh-TW" sz="2800" dirty="0"/>
          </a:p>
          <a:p>
            <a:r>
              <a:rPr lang="zh-TW" altLang="en-US" sz="2800" dirty="0"/>
              <a:t>下一頁是 </a:t>
            </a:r>
            <a:r>
              <a:rPr lang="en-US" altLang="zh-TW" sz="2800" dirty="0" err="1"/>
              <a:t>readData</a:t>
            </a:r>
            <a:r>
              <a:rPr lang="en-US" altLang="zh-TW" sz="2800" dirty="0"/>
              <a:t>()</a:t>
            </a:r>
            <a:r>
              <a:rPr lang="zh-TW" altLang="en-US" sz="2800" dirty="0"/>
              <a:t> 實際長的樣子，以及如何呼叫此方法。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446A3-7A62-422C-B0FF-D6DC0629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DCA02C-B97A-4AB9-A383-942D6D33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2F8F0-693D-4EF4-BEF5-7FD95F4C1D80}" type="datetime1">
              <a:rPr lang="zh-TW" altLang="en-US" smtClean="0"/>
              <a:t>2023/3/11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604B78-A54F-4198-8E81-45445148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1" y="346026"/>
            <a:ext cx="5169160" cy="59365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E99821-33DE-4B8F-A942-12DFF487D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13" y="420493"/>
            <a:ext cx="6622571" cy="46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EA958-AAE5-4CF3-A898-2BE63E62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Insert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73CAFB8-7960-4B99-B11E-89A0426AA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1422"/>
            <a:ext cx="5296359" cy="609653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59312-9BA1-467E-B103-42EC78F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DD100B-7635-4D0E-A0FA-DE78F8DC0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51075"/>
            <a:ext cx="5296360" cy="22952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1BACD7D-BADD-420D-8A3D-1B420ED3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1" y="4846320"/>
            <a:ext cx="5265878" cy="146248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E5392F-448E-41B6-93E0-79ABA1DA9698}"/>
              </a:ext>
            </a:extLst>
          </p:cNvPr>
          <p:cNvSpPr txBox="1"/>
          <p:nvPr/>
        </p:nvSpPr>
        <p:spPr>
          <a:xfrm>
            <a:off x="1097280" y="1941422"/>
            <a:ext cx="47408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Heap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的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insert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本身是</a:t>
            </a:r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抽象方法</a:t>
            </a:r>
            <a:b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 Abstract Method )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，裡面不寫任何內容。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MinHeap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跟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MinMaxHeap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依照題目需求去 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Override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insert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這個函數的內容。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若是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Java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程式，可以考慮使用</a:t>
            </a:r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介面 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 Interface )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或者是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抽象類別 </a:t>
            </a:r>
            <a:r>
              <a:rPr lang="en-US" altLang="zh-TW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 Abstract Class )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來實作。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介面和抽象類別的特性</a:t>
            </a:r>
            <a:r>
              <a:rPr lang="en-US" altLang="zh-TW" sz="16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OOP</a:t>
            </a:r>
            <a:r>
              <a:rPr lang="zh-TW" altLang="en-US" sz="16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課程會提到</a:t>
            </a:r>
          </a:p>
        </p:txBody>
      </p:sp>
    </p:spTree>
    <p:extLst>
      <p:ext uri="{BB962C8B-B14F-4D97-AF65-F5344CB8AC3E}">
        <p14:creationId xmlns:p14="http://schemas.microsoft.com/office/powerpoint/2010/main" val="41408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E539F-985F-4E0B-8993-0541796B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Javadoc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註解</a:t>
            </a:r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15EB2BD-2E8E-42F3-8237-BB438C361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5" y="2083584"/>
            <a:ext cx="4535156" cy="249957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A75EF5-6C27-424F-99A4-FF4906F7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2023/3/11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2CE1DC-DE33-4997-A77C-9DB81598BDF9}"/>
              </a:ext>
            </a:extLst>
          </p:cNvPr>
          <p:cNvSpPr txBox="1"/>
          <p:nvPr/>
        </p:nvSpPr>
        <p:spPr>
          <a:xfrm>
            <a:off x="1190587" y="2083584"/>
            <a:ext cx="576239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以左邊的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function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為例子。</a:t>
            </a:r>
            <a:b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Javadoc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都是以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/**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為開頭 並且以 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*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當結尾。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則是以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‘’’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包著註解。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首先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打上敘述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，敘述越完整越好。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並且打上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需要傳入的參數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 @param )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，以及注意事項，讓別人在用你的函數時，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不會亂代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再來打上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 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的東西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 @return )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可以幫助自己思考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設計的合理性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，以及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節省 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debug 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照著這種註解模式可以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自動生成文件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某些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IDE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在打上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/**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時會產生格式 像是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Eclipse )</a:t>
            </a:r>
          </a:p>
          <a:p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聽說余教授會要求這種註解格式，然後通常業界會</a:t>
            </a:r>
            <a:r>
              <a:rPr lang="zh-TW" altLang="en-US" sz="14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嚴格要求</a:t>
            </a:r>
            <a:r>
              <a:rPr lang="zh-TW" altLang="en-US" sz="1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14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有很多種 </a:t>
            </a:r>
            <a:r>
              <a:rPr lang="en-US" altLang="zh-TW" sz="1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tags</a:t>
            </a:r>
            <a:r>
              <a:rPr lang="zh-TW" altLang="en-US" sz="1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，請自行查詢，官方有完整的說明文件。</a:t>
            </a:r>
            <a:endParaRPr lang="en-US" altLang="zh-TW" sz="14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31877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2854</TotalTime>
  <Words>885</Words>
  <Application>Microsoft Office PowerPoint</Application>
  <PresentationFormat>寬螢幕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 UI</vt:lpstr>
      <vt:lpstr>MingLiu</vt:lpstr>
      <vt:lpstr>Calibri</vt:lpstr>
      <vt:lpstr>Franklin Gothic Book</vt:lpstr>
      <vt:lpstr>1_RetrospectVTI</vt:lpstr>
      <vt:lpstr>DS作業 不只是作業</vt:lpstr>
      <vt:lpstr>程式必須是要寫給人看得，讓電腦能執行只是附加功能。</vt:lpstr>
      <vt:lpstr>寫作業之前</vt:lpstr>
      <vt:lpstr>任務一及任務二的關係</vt:lpstr>
      <vt:lpstr>處理方式</vt:lpstr>
      <vt:lpstr>讀檔</vt:lpstr>
      <vt:lpstr>PowerPoint 簡報</vt:lpstr>
      <vt:lpstr>Insert</vt:lpstr>
      <vt:lpstr>Javadoc 註解</vt:lpstr>
      <vt:lpstr>補充 : SOLID 原則</vt:lpstr>
      <vt:lpstr>上述方式的好處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DS作業 不只是作業</dc:title>
  <dc:creator>Intercourse Dr</dc:creator>
  <cp:lastModifiedBy>Intercourse Dr</cp:lastModifiedBy>
  <cp:revision>37</cp:revision>
  <dcterms:created xsi:type="dcterms:W3CDTF">2023-03-06T17:16:00Z</dcterms:created>
  <dcterms:modified xsi:type="dcterms:W3CDTF">2023-03-12T11:28:46Z</dcterms:modified>
</cp:coreProperties>
</file>