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462e4d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462e4d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462e4d6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462e4d6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462e4d65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462e4d65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365escape.com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dBGmanqu2ek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Roundtable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1 - Falling Objects Game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905" y="1152475"/>
            <a:ext cx="3233775" cy="25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0906" y="1152475"/>
            <a:ext cx="235139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135350"/>
            <a:ext cx="2466974" cy="185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9688" y="3785425"/>
            <a:ext cx="16002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2 - Escape Room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https://www.365escape.com/</a:t>
            </a:r>
            <a:r>
              <a:rPr lang="en"/>
              <a:t>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175" y="1017450"/>
            <a:ext cx="3966125" cy="25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794" y="2054469"/>
            <a:ext cx="4360426" cy="27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3 - Choose Your Own Path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835850" y="4065075"/>
            <a:ext cx="39891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u="sng">
                <a:solidFill>
                  <a:schemeClr val="hlink"/>
                </a:solidFill>
                <a:hlinkClick r:id="rId3"/>
              </a:rPr>
              <a:t>https://www.youtube.com/watch?v=dBGmanqu2ek</a:t>
            </a:r>
            <a:endParaRPr sz="7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415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00" y="964300"/>
            <a:ext cx="4150600" cy="40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0300" y="964300"/>
            <a:ext cx="4555401" cy="28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