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3de0f48e8_0_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3de0f48e8_0_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3de0f48e8_0_1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3de0f48e8_0_1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3de0f48e8_0_1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3de0f48e8_0_1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3ebe303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3ebe303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3ce03c6e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3ce03c6e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3de0f48e8_0_1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3de0f48e8_0_1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3de0f48e8_0_1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3de0f48e8_0_1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3de0f48e8_0_1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3de0f48e8_0_1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3de0f48e8_0_1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3de0f48e8_0_1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3de0f48e8_0_1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3de0f48e8_0_1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3de0f48e8_0_1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3de0f48e8_0_1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3de0f48e8_0_1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3de0f48e8_0_1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3de0f48e8_0_1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3de0f48e8_0_1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536225"/>
            <a:ext cx="5783400" cy="176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Structure 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Trie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2794000"/>
            <a:ext cx="5783400" cy="16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 : </a:t>
            </a:r>
            <a:r>
              <a:rPr lang="pt-BR" sz="1800"/>
              <a:t>Alcemir Melo Rocha Filho</a:t>
            </a:r>
            <a:endParaRPr sz="18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 Darlysson Olímpio Nascimento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 Derek Nielsen Araújo Alves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 Walmer Almeida Cavalcante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         Yuri Fernandes Souza Silva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Inserção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9038" y="652450"/>
            <a:ext cx="515302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Busca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688" y="642925"/>
            <a:ext cx="5038725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Animação/Demonstração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000" y="1270875"/>
            <a:ext cx="57150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 volta a motivação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Com o uso da trie agora ficou possível, inserir e busca palavras em um dicionário em o(n).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Como faríamos uma busca em um dicionário?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/>
              <a:t>As palavras estando ordenadas poderíamos usar busca binária.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/>
              <a:t>Quanto tempo levaria?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Imaginemos um dicionário com cerca 100.000 palavras, e é sabido que a busca binária no pior caso, </a:t>
            </a:r>
            <a:r>
              <a:rPr lang="pt-BR" sz="2400"/>
              <a:t>log2n comparações.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/>
              <a:t>Significando um total de 17 comparações.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/>
              <a:t>Mas lembrando que as comparações ocorrem letra a letra portanto seria 17 x n (sendo n corresponde ao número de letras).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Seria possível um número de comparações igual ao número de letras?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/>
              <a:t>N letras -&gt; N comparações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400"/>
              <a:t>Com a estrutura trie, sim.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é?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Uma trie é uma árvore projetada para recuperação de chaves de busca.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400"/>
              <a:t>Ao contrário da árvore de busca binária ela não armazena nenhum chave explicitamente relacionada a determinado nó, ao invés disso chaves são codificadas nos caminhos a partir da raiz.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é?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5"/>
            <a:ext cx="2817900" cy="30789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5888" y="52575"/>
            <a:ext cx="5180526" cy="485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Definições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 raiz é o caminho que leva a todas sub-trie com todas as chaves que começam com determinada letra do alfabeto.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/>
              <a:t>Deve haver um caminho possível para cada caractere inicial da chave.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/>
              <a:t>Cada nó em determinado nível representa o conjunto de todas as chaves que começam com a mesma sequência de caracteres.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1" y="1489825"/>
            <a:ext cx="5799250" cy="22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Mapeamento - Cada caracter de certa palavra é mapeado a uma determinada posição no array.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75" y="2446225"/>
            <a:ext cx="3965474" cy="143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0" y="2446225"/>
            <a:ext cx="4517261" cy="21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