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D2E9F48-2A82-4392-A5C4-51B62ED6DE3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86C1233-D387-4A43-9401-1D1BAE02E2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Retrospective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Is-Is Not, Does-Does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activity that’s focused on identifying how the team is doing rather than the project is coming along.</a:t>
            </a:r>
          </a:p>
          <a:p>
            <a:r>
              <a:rPr lang="en-US" dirty="0" smtClean="0"/>
              <a:t>Create quadrants with the above written in them (One written for each).</a:t>
            </a:r>
          </a:p>
          <a:p>
            <a:r>
              <a:rPr lang="en-US" dirty="0" smtClean="0"/>
              <a:t>On a sticky note, each team member responds to the statements and places them on the appropriate quadrant.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 Boat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Helps identify explicitly what is moving the project along and what is holding it back.</a:t>
            </a:r>
          </a:p>
          <a:p>
            <a:r>
              <a:rPr lang="en-US" dirty="0" smtClean="0"/>
              <a:t>Start with drawing a simple boat with anchors in the water beneath it.</a:t>
            </a:r>
          </a:p>
          <a:p>
            <a:r>
              <a:rPr lang="en-US" dirty="0" smtClean="0"/>
              <a:t>For every thing that is moving the project along, place it on a sticky note and then to the sail.</a:t>
            </a:r>
          </a:p>
          <a:p>
            <a:r>
              <a:rPr lang="en-US" dirty="0" smtClean="0"/>
              <a:t>For every thing holding the project back, place it as an anchor to the 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Perfection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improving on something that is already done.</a:t>
            </a:r>
          </a:p>
          <a:p>
            <a:r>
              <a:rPr lang="en-US" dirty="0" smtClean="0"/>
              <a:t>Presenter shows thing to be improved.</a:t>
            </a:r>
          </a:p>
          <a:p>
            <a:r>
              <a:rPr lang="en-US" dirty="0" err="1" smtClean="0"/>
              <a:t>Perfector</a:t>
            </a:r>
            <a:r>
              <a:rPr lang="en-US" dirty="0" smtClean="0"/>
              <a:t> rates it from 0-10 with explanation.</a:t>
            </a:r>
          </a:p>
          <a:p>
            <a:r>
              <a:rPr lang="en-US" dirty="0" err="1" smtClean="0"/>
              <a:t>Perfector</a:t>
            </a:r>
            <a:r>
              <a:rPr lang="en-US" dirty="0" smtClean="0"/>
              <a:t> states what he liked</a:t>
            </a:r>
          </a:p>
          <a:p>
            <a:r>
              <a:rPr lang="en-US" dirty="0" err="1" smtClean="0"/>
              <a:t>Perfector</a:t>
            </a:r>
            <a:r>
              <a:rPr lang="en-US" dirty="0" smtClean="0"/>
              <a:t> discusses what it would take to make it a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Mad, Sad, Glad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exercise. Create 3 columns on a board.</a:t>
            </a:r>
          </a:p>
          <a:p>
            <a:r>
              <a:rPr lang="en-US" dirty="0" smtClean="0"/>
              <a:t>Each team member writes one sticky note for each column:</a:t>
            </a:r>
          </a:p>
          <a:p>
            <a:pPr lvl="1"/>
            <a:r>
              <a:rPr lang="en-US" dirty="0" smtClean="0"/>
              <a:t>One thing that frustrates you</a:t>
            </a:r>
          </a:p>
          <a:p>
            <a:pPr lvl="1"/>
            <a:r>
              <a:rPr lang="en-US" dirty="0" smtClean="0"/>
              <a:t>One thing you are disappointed over.</a:t>
            </a:r>
          </a:p>
          <a:p>
            <a:pPr lvl="1"/>
            <a:r>
              <a:rPr lang="en-US" dirty="0" smtClean="0"/>
              <a:t>One thing that you are proud of accomplishing.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</TotalTime>
  <Words>223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Retrospective Methods</vt:lpstr>
      <vt:lpstr>Is-Is Not, Does-Does Not</vt:lpstr>
      <vt:lpstr>Sail Boat</vt:lpstr>
      <vt:lpstr>Perfection Game</vt:lpstr>
      <vt:lpstr>Mad, Sad, Glad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Bjerke</dc:creator>
  <cp:lastModifiedBy>Derek Bjerke</cp:lastModifiedBy>
  <cp:revision>5</cp:revision>
  <dcterms:created xsi:type="dcterms:W3CDTF">2016-03-31T22:35:34Z</dcterms:created>
  <dcterms:modified xsi:type="dcterms:W3CDTF">2016-03-31T23:26:39Z</dcterms:modified>
</cp:coreProperties>
</file>