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>
        <p:scale>
          <a:sx n="81" d="100"/>
          <a:sy n="81" d="100"/>
        </p:scale>
        <p:origin x="175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E2D96-F183-E33E-E86D-069025B86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230756-B2E6-20FD-B894-B0B8D5A1F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94D7A1-CD75-C754-81F3-601A37D3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4AF-971D-BE41-817A-8B46F8B925FA}" type="datetimeFigureOut">
              <a:rPr kumimoji="1" lang="zh-TW" altLang="en-US" smtClean="0"/>
              <a:t>2023/12/28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DECEAE-DA26-57C3-180A-24331C04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CCDCCD-A215-60CF-0C31-44B5EC34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590-AB1F-A745-9C0A-FB563A281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823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974D8-AD7A-A806-ADA5-FC1F110D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D861A2-D115-271C-AA8F-E301F5BB6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E77C63-9FEF-662C-AA2D-4225B5FD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4AF-971D-BE41-817A-8B46F8B925FA}" type="datetimeFigureOut">
              <a:rPr kumimoji="1" lang="zh-TW" altLang="en-US" smtClean="0"/>
              <a:t>2023/12/28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B1CF4B-5890-D467-99DC-488D637D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8245EA-9033-FFDF-A981-76915B87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590-AB1F-A745-9C0A-FB563A281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168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B98785-174E-60CC-84D6-D58F4E217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8D6458-68F0-C287-C631-534A84D7A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A055E7-AE50-7EA5-E01A-04A67973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4AF-971D-BE41-817A-8B46F8B925FA}" type="datetimeFigureOut">
              <a:rPr kumimoji="1" lang="zh-TW" altLang="en-US" smtClean="0"/>
              <a:t>2023/12/28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7CCAA-74CB-2493-1EB4-A6CB3961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1E589-C6EC-A973-645A-7B7BE514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590-AB1F-A745-9C0A-FB563A281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578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F6215-6BCF-17A9-1EE3-1FF2EF3A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52E2C-1CF3-29FF-0EA2-653432D0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74D453-ECF6-0F78-DACF-70580757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4AF-971D-BE41-817A-8B46F8B925FA}" type="datetimeFigureOut">
              <a:rPr kumimoji="1" lang="zh-TW" altLang="en-US" smtClean="0"/>
              <a:t>2023/12/28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93F47B-9147-B48B-FB5D-4AC523AC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EE6A16-248F-C33A-F852-0341147F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590-AB1F-A745-9C0A-FB563A281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379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FCD61-2F65-A950-B143-2901FB6F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B503D5-5910-DC2C-6B1F-D647542D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A9A0BD-9AEB-ECD8-A31E-09657632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4AF-971D-BE41-817A-8B46F8B925FA}" type="datetimeFigureOut">
              <a:rPr kumimoji="1" lang="zh-TW" altLang="en-US" smtClean="0"/>
              <a:t>2023/12/28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945D2-609F-3B3C-4EBE-7385C4BF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42D2AC-96B7-4D9C-36E0-FB624EE6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590-AB1F-A745-9C0A-FB563A281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402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D3A08-117E-A790-56B7-B2A98FF0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84806-2C96-61BD-9D1D-4C2898729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CD09F1-8609-97C2-029C-A905E78E9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B9B1A7-1F36-4608-ABB0-83B140C8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4AF-971D-BE41-817A-8B46F8B925FA}" type="datetimeFigureOut">
              <a:rPr kumimoji="1" lang="zh-TW" altLang="en-US" smtClean="0"/>
              <a:t>2023/12/28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E18F6A-C0D8-0E50-52B9-2931F72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754165-7111-301C-DFB9-8479C666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590-AB1F-A745-9C0A-FB563A281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703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46258-5FBF-9D97-253E-7BE10AA8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F7BF2-6455-09E7-71A4-7D1B3823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132FC2-4DD9-7910-6388-014C5FC5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1ECD1B-9648-1FBB-BADA-51152C6C0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B35F61-828F-27D2-3BF9-D090E7993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EE4AC4-AB31-6B8B-4ACC-18AD7087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4AF-971D-BE41-817A-8B46F8B925FA}" type="datetimeFigureOut">
              <a:rPr kumimoji="1" lang="zh-TW" altLang="en-US" smtClean="0"/>
              <a:t>2023/12/28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C198CB-F3B3-8994-84C9-E41ECC2D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BF3FCC-879B-3E07-F47A-36C5A8F9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590-AB1F-A745-9C0A-FB563A281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592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94BBF-C64B-30AE-C10A-66503864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F4A56A-4769-4F1C-3087-F18571DD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4AF-971D-BE41-817A-8B46F8B925FA}" type="datetimeFigureOut">
              <a:rPr kumimoji="1" lang="zh-TW" altLang="en-US" smtClean="0"/>
              <a:t>2023/12/28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19089F-21BB-299E-1119-9D565700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A6540A-ED71-9734-73FF-45CC2062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590-AB1F-A745-9C0A-FB563A281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45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9E6094-F6B4-E97F-CD92-3DC837A2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4AF-971D-BE41-817A-8B46F8B925FA}" type="datetimeFigureOut">
              <a:rPr kumimoji="1" lang="zh-TW" altLang="en-US" smtClean="0"/>
              <a:t>2023/12/28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0EE947-8A53-5C91-A072-31401BD8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BB34D4-A0B8-C9D3-5F34-34D9E335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590-AB1F-A745-9C0A-FB563A281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60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BA13D-CF3A-73DE-0650-16737E2B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3CEA0-219E-CDB6-3CA3-904F0549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B66D02-E353-95EF-6ADE-F3E07C08A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7094E1-AE9E-EA45-173F-46B55D2C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4AF-971D-BE41-817A-8B46F8B925FA}" type="datetimeFigureOut">
              <a:rPr kumimoji="1" lang="zh-TW" altLang="en-US" smtClean="0"/>
              <a:t>2023/12/28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4F2E11-F046-F71C-8AEF-A21890E9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1441A7-F315-0D8A-88B2-27ED4887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590-AB1F-A745-9C0A-FB563A281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999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82CC9-5AA8-DBAE-90E9-052CDA34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1807A45-C4C4-6AEC-5E8D-1C485D3A5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B10433-395B-8AE7-523A-A738133B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28095E-2678-B6AE-83AB-51E3835C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4AF-971D-BE41-817A-8B46F8B925FA}" type="datetimeFigureOut">
              <a:rPr kumimoji="1" lang="zh-TW" altLang="en-US" smtClean="0"/>
              <a:t>2023/12/28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BC6F8A-30FC-114F-26A1-82A3B0A5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AB073-4B9C-687E-C43A-EAA3018C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1590-AB1F-A745-9C0A-FB563A281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142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049E73-32A9-1FA5-BBAB-EB52878E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371D7A-A3B1-D5E8-D8E5-2C6A4822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C6B2D9-DBE7-2B37-FBDC-7703A3D57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04AF-971D-BE41-817A-8B46F8B925FA}" type="datetimeFigureOut">
              <a:rPr kumimoji="1" lang="zh-TW" altLang="en-US" smtClean="0"/>
              <a:t>2023/12/28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32D766-A5DF-4704-CD76-480D8A3CB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48D6F-A2B9-CF21-9DC6-6583C990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1590-AB1F-A745-9C0A-FB563A28134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752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FAF179-BE14-1E96-2DC0-512D65B0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" y="241738"/>
            <a:ext cx="6048704" cy="30243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CB31035-0DC8-4C30-8123-3CE83DAC1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" y="3591910"/>
            <a:ext cx="6048704" cy="30243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2F75AFF-4CC9-1F11-31FB-BA3652074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22410"/>
            <a:ext cx="5997989" cy="24991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E0549D-88A8-AE39-16BE-F8BF51D67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854505"/>
            <a:ext cx="5997989" cy="24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2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831C555-769D-289E-34B4-B681F6211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437"/>
            <a:ext cx="6096000" cy="3048000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1A9C40C-5960-C8AC-FEDB-83D03437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1563"/>
            <a:ext cx="6096000" cy="304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0037821-54AA-5644-B698-6D3170B91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93013"/>
            <a:ext cx="6096000" cy="254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40FC082-AFFE-E66A-64F7-B1FF8FD96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65563"/>
            <a:ext cx="6096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8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D1CC0ED-B540-D0CE-8F1D-A52CE259F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79034"/>
            <a:ext cx="6096000" cy="3048000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2A190A8-84BA-030F-7A48-71C7B207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767"/>
            <a:ext cx="6096000" cy="304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A9017C-E3B3-DB2E-2F1A-B672DD53D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9675"/>
            <a:ext cx="6096000" cy="25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2FBFE2-254E-EA71-03D2-9FE39184C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58326"/>
            <a:ext cx="6096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6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64F20B3-7BCE-E748-4409-48BA0ACAA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07691"/>
            <a:ext cx="6098738" cy="3049369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F84117F-F72C-95F1-3072-1005CE3E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8" y="300940"/>
            <a:ext cx="6098738" cy="30493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68859E8-6B20-EBB9-6783-35550F174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262" y="555053"/>
            <a:ext cx="6098738" cy="25411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3CDC78-F09A-97F0-F474-89ED00473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262" y="3761804"/>
            <a:ext cx="6098738" cy="254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7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87D319A-8A1F-2AFC-7F11-C4C803D87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37154"/>
            <a:ext cx="6096000" cy="3048000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E046F8E-1410-9A2A-DB16-5844C334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5464"/>
            <a:ext cx="6096000" cy="304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EE25E5-32E7-3AEC-055A-2AF726A72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91154"/>
            <a:ext cx="6096000" cy="254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7973E8-7C41-107A-759B-418B021EE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26847"/>
            <a:ext cx="6096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4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Macintosh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陳祈曄</dc:creator>
  <cp:lastModifiedBy>陳祈曄</cp:lastModifiedBy>
  <cp:revision>3</cp:revision>
  <dcterms:created xsi:type="dcterms:W3CDTF">2023-12-28T13:23:25Z</dcterms:created>
  <dcterms:modified xsi:type="dcterms:W3CDTF">2023-12-28T14:25:47Z</dcterms:modified>
</cp:coreProperties>
</file>