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392070/209911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392070/209911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392070/209911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392070/209911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392070/209911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1769624/1474392070/209911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2021-10-15T14:20:31Z</dcterms:created>
  <dcterms:modified xsi:type="dcterms:W3CDTF">2021-10-15T14:20:31Z</dcterms:modified>
</cp:coreProperties>
</file>