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T Sans Narrow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92876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52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12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32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55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4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81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2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41373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4580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r>
              <a:rPr lang="en" sz="6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v1.0b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0" y="2901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-"/>
            </a:pPr>
            <a:r>
              <a:rPr lang="en" sz="2800" b="0" i="0" u="none" strike="noStrike" cap="none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Useless Nuts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055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Rails Web App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947879"/>
            <a:ext cx="8520600" cy="38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Designed with Staff, Professors and Students as end users</a:t>
            </a:r>
          </a:p>
          <a:p>
            <a:pPr marL="285750" lvl="0" indent="-285750" rtl="0"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Account Sign-up/Login</a:t>
            </a:r>
          </a:p>
          <a:p>
            <a:pPr marL="285750" lvl="0" indent="-285750" rtl="0"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 Views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 Submission</a:t>
            </a: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/View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Submission/View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Feedbac</a:t>
            </a: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 Submission/View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41373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Three types:</a:t>
            </a:r>
          </a:p>
          <a:p>
            <a:pPr marL="342900" lvl="0" indent="-228600" rtl="0">
              <a:spcBef>
                <a:spcPts val="160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Students – view courses, submit applications </a:t>
            </a:r>
          </a:p>
          <a:p>
            <a:pPr marL="342900" lvl="0" indent="-228600" rtl="0">
              <a:spcBef>
                <a:spcPts val="160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Professor – view and choose applicants, courses, make recommendations, give feedback and edit courses</a:t>
            </a:r>
          </a:p>
          <a:p>
            <a:pPr marL="342900" lvl="0" indent="-228600" rtl="0">
              <a:spcBef>
                <a:spcPts val="1600"/>
              </a:spcBef>
              <a:spcAft>
                <a:spcPts val="0"/>
              </a:spcAft>
              <a:buFont typeface="Arial"/>
              <a:buAutoNum type="arabicPeriod"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OSU Staff – Access to all views and able to match students to courses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Major Gems and Libraries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413732"/>
            <a:ext cx="8520599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Authentication and Identification:</a:t>
            </a:r>
            <a:r>
              <a:rPr lang="en" sz="1800" b="0" i="0" u="none" strike="noStrike" cap="none">
                <a:solidFill>
                  <a:schemeClr val="dk1"/>
                </a:solidFill>
              </a:rPr>
              <a:t> </a:t>
            </a:r>
            <a:r>
              <a:rPr lang="en" sz="1800" b="0" i="0" u="none" strike="noStrike" cap="none">
                <a:solidFill>
                  <a:srgbClr val="EF8600"/>
                </a:solidFill>
              </a:rPr>
              <a:t>Devise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Pagination:</a:t>
            </a:r>
            <a:r>
              <a:rPr lang="en" sz="1800" b="0" i="0" u="none" strike="noStrike" cap="none">
                <a:solidFill>
                  <a:schemeClr val="dk1"/>
                </a:solidFill>
              </a:rPr>
              <a:t> </a:t>
            </a:r>
            <a:r>
              <a:rPr lang="en" sz="1800" b="0" i="0" u="none" strike="noStrike" cap="none">
                <a:solidFill>
                  <a:srgbClr val="EF8600"/>
                </a:solidFill>
              </a:rPr>
              <a:t>Kaminari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HTML and CSS Formatting: </a:t>
            </a:r>
            <a:r>
              <a:rPr lang="en" sz="1800" b="0" i="0" u="none" strike="noStrike" cap="none">
                <a:solidFill>
                  <a:srgbClr val="EF8600"/>
                </a:solidFill>
              </a:rPr>
              <a:t>Bootstrap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0070C0"/>
                </a:solidFill>
              </a:rPr>
              <a:t>4. Web </a:t>
            </a:r>
            <a:r>
              <a:rPr lang="en">
                <a:solidFill>
                  <a:srgbClr val="0070C0"/>
                </a:solidFill>
              </a:rPr>
              <a:t>Scraping</a:t>
            </a:r>
            <a:r>
              <a:rPr lang="en" sz="1800" b="0" i="0" u="none" strike="noStrike" cap="none">
                <a:solidFill>
                  <a:srgbClr val="0070C0"/>
                </a:solidFill>
              </a:rPr>
              <a:t>:</a:t>
            </a:r>
            <a:r>
              <a:rPr lang="en" sz="1800" b="0" i="0" u="none" strike="noStrike" cap="none">
                <a:solidFill>
                  <a:schemeClr val="dk1"/>
                </a:solidFill>
              </a:rPr>
              <a:t> </a:t>
            </a:r>
            <a:r>
              <a:rPr lang="en" sz="1800" b="0" i="0" u="none" strike="noStrike" cap="none">
                <a:solidFill>
                  <a:srgbClr val="EF8600"/>
                </a:solidFill>
              </a:rPr>
              <a:t>Nokogiri, Mechanize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0070C0"/>
                </a:solidFill>
              </a:rPr>
              <a:t>5. Filtering and Sorting with Priority:</a:t>
            </a:r>
            <a:r>
              <a:rPr lang="en" sz="1800" b="0" i="0" u="none" strike="noStrike" cap="none">
                <a:solidFill>
                  <a:srgbClr val="EF8600"/>
                </a:solidFill>
              </a:rPr>
              <a:t> Smartli</a:t>
            </a:r>
            <a:r>
              <a:rPr lang="en">
                <a:solidFill>
                  <a:srgbClr val="EF8600"/>
                </a:solidFill>
              </a:rPr>
              <a:t>st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0070C0"/>
                </a:solidFill>
              </a:rPr>
              <a:t>6. JavaScript feature </a:t>
            </a:r>
            <a:r>
              <a:rPr lang="en">
                <a:solidFill>
                  <a:srgbClr val="0070C0"/>
                </a:solidFill>
              </a:rPr>
              <a:t>Plugins</a:t>
            </a:r>
            <a:r>
              <a:rPr lang="en" sz="1800" b="0" i="0" u="none" strike="noStrike" cap="none">
                <a:solidFill>
                  <a:srgbClr val="0070C0"/>
                </a:solidFill>
              </a:rPr>
              <a:t>:</a:t>
            </a:r>
            <a:r>
              <a:rPr lang="en" sz="1800" b="0" i="0" u="none" strike="noStrike" cap="none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F8600"/>
                </a:solidFill>
              </a:rPr>
              <a:t>jQuery</a:t>
            </a:r>
          </a:p>
          <a:p>
            <a:pPr marL="0" lvl="0" indent="0" rtl="0"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EF8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8376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351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Information Table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(email as “user id”, password, current time, last name, user role, sign-in and sign-out tracking)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(id, name, year, email, available)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Available Schedules Table 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(start – end in all weekdays, semester)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Recommendation Table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(professor-id, student-id, professor and student email, course, notes of recommendations)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 Information Table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(Course Number, time schedules(multi columns), Instructor)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214082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Relation Diagram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9359" y="375112"/>
            <a:ext cx="5791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286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36075"/>
            <a:ext cx="8520600" cy="29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</a:rPr>
              <a:t>User accounts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and recommendation forms 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">
                <a:solidFill>
                  <a:srgbClr val="0070C0"/>
                </a:solidFill>
              </a:rPr>
              <a:t>a</a:t>
            </a: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ccount </a:t>
            </a:r>
            <a:r>
              <a:rPr lang="en">
                <a:solidFill>
                  <a:srgbClr val="0070C0"/>
                </a:solidFill>
              </a:rPr>
              <a:t>a</a:t>
            </a: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uthentication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</a:rPr>
              <a:t>Up-to-date c</a:t>
            </a: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ourse listings and table populated with next semester by default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“safe” and a “full” course listing controlling who can edit course information</a:t>
            </a:r>
            <a:r>
              <a:rPr lang="en">
                <a:solidFill>
                  <a:srgbClr val="0070C0"/>
                </a:solidFill>
              </a:rPr>
              <a:t>.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</a:rPr>
              <a:t>Web admin interface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Features for the future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3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Interface for creating and viewing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Evaluations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Checking application requirements (Rank, courses taken </a:t>
            </a: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etc.)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Comprehensive test cases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Interface for office staff  to match students to courses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Adding schedules to automate student availability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Validations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Web App Demo</a:t>
            </a:r>
            <a:endParaRPr lang="en" sz="28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PT Sans Narrow</vt:lpstr>
      <vt:lpstr>Open Sans</vt:lpstr>
      <vt:lpstr>tropic</vt:lpstr>
      <vt:lpstr>Final Project v1.0b</vt:lpstr>
      <vt:lpstr>Rails Web App</vt:lpstr>
      <vt:lpstr>Users</vt:lpstr>
      <vt:lpstr>Major Gems and Libraries</vt:lpstr>
      <vt:lpstr>Database</vt:lpstr>
      <vt:lpstr>Relation Diagram</vt:lpstr>
      <vt:lpstr>Features </vt:lpstr>
      <vt:lpstr>Features for the future</vt:lpstr>
      <vt:lpstr>Web App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v1.0b</dc:title>
  <cp:lastModifiedBy>Vyom Kelkar</cp:lastModifiedBy>
  <cp:revision>1</cp:revision>
  <dcterms:modified xsi:type="dcterms:W3CDTF">2017-04-19T17:00:24Z</dcterms:modified>
</cp:coreProperties>
</file>