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rek Tran" initials="DT" lastIdx="1" clrIdx="0">
    <p:extLst>
      <p:ext uri="{19B8F6BF-5375-455C-9EA6-DF929625EA0E}">
        <p15:presenceInfo xmlns:p15="http://schemas.microsoft.com/office/powerpoint/2012/main" userId="f6c435b8c0b351a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EA68-3FF9-42C4-9B0F-F9AD9C58AA00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E533222-9034-400B-A2DF-045B3C28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9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EA68-3FF9-42C4-9B0F-F9AD9C58AA00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533222-9034-400B-A2DF-045B3C28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9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EA68-3FF9-42C4-9B0F-F9AD9C58AA00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533222-9034-400B-A2DF-045B3C288D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9428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EA68-3FF9-42C4-9B0F-F9AD9C58AA00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533222-9034-400B-A2DF-045B3C28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26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EA68-3FF9-42C4-9B0F-F9AD9C58AA00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533222-9034-400B-A2DF-045B3C288D3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4401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EA68-3FF9-42C4-9B0F-F9AD9C58AA00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533222-9034-400B-A2DF-045B3C28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EA68-3FF9-42C4-9B0F-F9AD9C58AA00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3222-9034-400B-A2DF-045B3C28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40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EA68-3FF9-42C4-9B0F-F9AD9C58AA00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3222-9034-400B-A2DF-045B3C28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9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EA68-3FF9-42C4-9B0F-F9AD9C58AA00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3222-9034-400B-A2DF-045B3C28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44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EA68-3FF9-42C4-9B0F-F9AD9C58AA00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533222-9034-400B-A2DF-045B3C28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6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EA68-3FF9-42C4-9B0F-F9AD9C58AA00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533222-9034-400B-A2DF-045B3C28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2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EA68-3FF9-42C4-9B0F-F9AD9C58AA00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533222-9034-400B-A2DF-045B3C28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3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EA68-3FF9-42C4-9B0F-F9AD9C58AA00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3222-9034-400B-A2DF-045B3C28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3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EA68-3FF9-42C4-9B0F-F9AD9C58AA00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3222-9034-400B-A2DF-045B3C28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9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EA68-3FF9-42C4-9B0F-F9AD9C58AA00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3222-9034-400B-A2DF-045B3C28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8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EA68-3FF9-42C4-9B0F-F9AD9C58AA00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533222-9034-400B-A2DF-045B3C28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6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4EA68-3FF9-42C4-9B0F-F9AD9C58AA00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E533222-9034-400B-A2DF-045B3C28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7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ityofnewyork.us/Housing-Development/NYCHA-Development-Data-Book/evjd-dqpz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208AA-E2F8-4490-86D1-BB86EC561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r>
              <a:rPr lang="en-US" dirty="0"/>
              <a:t>Location scouting in New York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FC5D4-E973-48EB-807B-2AB31BDA2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8131550" cy="112628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3635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979F0-9D73-44F5-A291-51A7D43C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scouting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2DA1C-491F-49A2-ADDD-AC924958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Contractors want the best location when opening a new business. </a:t>
            </a:r>
          </a:p>
          <a:p>
            <a:r>
              <a:rPr lang="en-US" dirty="0"/>
              <a:t>Gain insight on scouting a potential location for new businesses</a:t>
            </a:r>
          </a:p>
          <a:p>
            <a:r>
              <a:rPr lang="en-US" dirty="0"/>
              <a:t>Others interested in this analysis would be investors, entrepreneurs, and small businesses aiming to promote or expand their business.</a:t>
            </a:r>
          </a:p>
        </p:txBody>
      </p:sp>
    </p:spTree>
    <p:extLst>
      <p:ext uri="{BB962C8B-B14F-4D97-AF65-F5344CB8AC3E}">
        <p14:creationId xmlns:p14="http://schemas.microsoft.com/office/powerpoint/2010/main" val="419569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77E1-E811-47FA-977F-6FE2BB10D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2AF82-FA42-4BDA-A1FC-1324B0FDF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NYCHA Development Data book was obtained from </a:t>
            </a:r>
            <a:r>
              <a:rPr lang="en-US" dirty="0">
                <a:hlinkClick r:id="rId2"/>
              </a:rPr>
              <a:t>https://data.cityofnewyork.us/Housing-Development/NYCHA-Development-Data-Book/evjd-dqpz</a:t>
            </a:r>
            <a:r>
              <a:rPr lang="en-US" dirty="0"/>
              <a:t>, which contains 323 rows and 51 features</a:t>
            </a:r>
          </a:p>
          <a:p>
            <a:pPr lvl="1"/>
            <a:r>
              <a:rPr lang="en-US" dirty="0"/>
              <a:t>Total number and percentage of households with fixed income</a:t>
            </a:r>
          </a:p>
          <a:p>
            <a:pPr lvl="1"/>
            <a:r>
              <a:rPr lang="en-US" dirty="0"/>
              <a:t>Location (street address and borough)</a:t>
            </a:r>
          </a:p>
          <a:p>
            <a:r>
              <a:rPr lang="en-US" dirty="0"/>
              <a:t>The cleaned dataset is cleaned of any rows with Nan or null values in the four selected features mentioned above, which contains 313 rows</a:t>
            </a:r>
          </a:p>
        </p:txBody>
      </p:sp>
    </p:spTree>
    <p:extLst>
      <p:ext uri="{BB962C8B-B14F-4D97-AF65-F5344CB8AC3E}">
        <p14:creationId xmlns:p14="http://schemas.microsoft.com/office/powerpoint/2010/main" val="191305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1C16A-AD91-4C05-83A5-948FB860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Location/financial analysis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1D97AF-1BD5-40E2-942C-A04A9EB65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10399"/>
              </p:ext>
            </p:extLst>
          </p:nvPr>
        </p:nvGraphicFramePr>
        <p:xfrm>
          <a:off x="838200" y="2254790"/>
          <a:ext cx="10515600" cy="27432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424311294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4095722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991652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BOROUGH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TOTAL # OF FIXED INCOME HOUSEHOLD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PERCENT FIXED INCOME HOUSEHOLDS</a:t>
                      </a:r>
                    </a:p>
                    <a:p>
                      <a:pPr algn="r" fontAlgn="ctr"/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212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BRONX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16361.0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32.273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826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BROOKLYN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23634.0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40.575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36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MANHATTAN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23614.0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48.497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719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QUEENS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6014.0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10.433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100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STATEN ISLAND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1854.0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5.036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448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852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A9FD5-1430-4A66-9819-9A563A4A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AA5619-B3BC-4592-8C03-08E2AFB0A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244667"/>
              </p:ext>
            </p:extLst>
          </p:nvPr>
        </p:nvGraphicFramePr>
        <p:xfrm>
          <a:off x="838199" y="2218214"/>
          <a:ext cx="10515603" cy="4114800"/>
        </p:xfrm>
        <a:graphic>
          <a:graphicData uri="http://schemas.openxmlformats.org/drawingml/2006/table">
            <a:tbl>
              <a:tblPr/>
              <a:tblGrid>
                <a:gridCol w="1502229">
                  <a:extLst>
                    <a:ext uri="{9D8B030D-6E8A-4147-A177-3AD203B41FA5}">
                      <a16:colId xmlns:a16="http://schemas.microsoft.com/office/drawing/2014/main" val="363454298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8761579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7312462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74173310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05534811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65185286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40139744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r" fontAlgn="ctr"/>
                      <a:endParaRPr lang="en-US" sz="18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</a:rPr>
                        <a:t>LATITUDE</a:t>
                      </a:r>
                    </a:p>
                    <a:p>
                      <a:pPr algn="r" fontAlgn="ctr"/>
                      <a:endParaRPr lang="en-US" sz="18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</a:rPr>
                        <a:t>LONGITUDE</a:t>
                      </a:r>
                    </a:p>
                    <a:p>
                      <a:pPr algn="r" fontAlgn="ctr"/>
                      <a:endParaRPr lang="en-US" sz="18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</a:rPr>
                        <a:t>NAME</a:t>
                      </a:r>
                    </a:p>
                    <a:p>
                      <a:pPr algn="r" fontAlgn="ctr"/>
                      <a:endParaRPr lang="en-US" sz="18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</a:rPr>
                        <a:t>VENUE_LATITUDE</a:t>
                      </a:r>
                    </a:p>
                    <a:p>
                      <a:pPr algn="r" fontAlgn="ctr"/>
                      <a:endParaRPr lang="en-US" sz="18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</a:rPr>
                        <a:t>VENUE_LONGITUDE</a:t>
                      </a:r>
                    </a:p>
                    <a:p>
                      <a:pPr algn="r" fontAlgn="ctr"/>
                      <a:endParaRPr lang="en-US" sz="18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</a:rPr>
                        <a:t>VENUE_CATEGORY</a:t>
                      </a:r>
                    </a:p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49416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40.847028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-73.898061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Napoli's Best Pizza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40.846903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-73.896335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Pizza Place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84970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40.847028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-73.898061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7-Eleven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40.846679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-73.902036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Convenience Store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9030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40.847028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-73.898061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Tremont Park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40.845145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-73.895416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Park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1036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40.847028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-73.898061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Luna Night Club &amp; Lounge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40.846210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-73.901241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Nightclub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15769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40.847028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-73.898061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Dunkin'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40.844449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-73.897744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Donut Shop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323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90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E794-85E6-4819-B3E0-B42C0540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 cont.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518FD1B-A99C-43B4-A5FF-F44FF9647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094308"/>
              </p:ext>
            </p:extLst>
          </p:nvPr>
        </p:nvGraphicFramePr>
        <p:xfrm>
          <a:off x="1187989" y="1690688"/>
          <a:ext cx="3698973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207452815"/>
                    </a:ext>
                  </a:extLst>
                </a:gridCol>
                <a:gridCol w="955773">
                  <a:extLst>
                    <a:ext uri="{9D8B030D-6E8A-4147-A177-3AD203B41FA5}">
                      <a16:colId xmlns:a16="http://schemas.microsoft.com/office/drawing/2014/main" val="608232000"/>
                    </a:ext>
                  </a:extLst>
                </a:gridCol>
              </a:tblGrid>
              <a:tr h="350648">
                <a:tc>
                  <a:txBody>
                    <a:bodyPr/>
                    <a:lstStyle/>
                    <a:p>
                      <a:r>
                        <a:rPr lang="en-US" dirty="0"/>
                        <a:t>Venue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740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Pizza 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Coffee 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32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Korean 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78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68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Harbor / Marina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99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465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Bubble Tea 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310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Pet Café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9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02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Rental Car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488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Filipino 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64784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4A19DBF-C75E-4012-BDD9-F6ABD8130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426019"/>
              </p:ext>
            </p:extLst>
          </p:nvPr>
        </p:nvGraphicFramePr>
        <p:xfrm>
          <a:off x="7305039" y="1690688"/>
          <a:ext cx="3602445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207452815"/>
                    </a:ext>
                  </a:extLst>
                </a:gridCol>
                <a:gridCol w="859245">
                  <a:extLst>
                    <a:ext uri="{9D8B030D-6E8A-4147-A177-3AD203B41FA5}">
                      <a16:colId xmlns:a16="http://schemas.microsoft.com/office/drawing/2014/main" val="608232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Venue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740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Deli / Bodega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32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Café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78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Wine 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68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Friend Chicken Joint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99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465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Wine 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310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Fruit &amp; Vegetable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9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 &amp; Cheese Joint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02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Snack 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488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Community 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64784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BEEF71B-C1A6-4329-BA75-D8868F249EA9}"/>
              </a:ext>
            </a:extLst>
          </p:cNvPr>
          <p:cNvSpPr txBox="1"/>
          <p:nvPr/>
        </p:nvSpPr>
        <p:spPr>
          <a:xfrm>
            <a:off x="1400699" y="6308209"/>
            <a:ext cx="327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Manhattan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93AF6-0FC2-4975-9A5B-006DB011A02B}"/>
              </a:ext>
            </a:extLst>
          </p:cNvPr>
          <p:cNvSpPr txBox="1"/>
          <p:nvPr/>
        </p:nvSpPr>
        <p:spPr>
          <a:xfrm>
            <a:off x="7517749" y="6308209"/>
            <a:ext cx="327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Brooklyn</a:t>
            </a:r>
          </a:p>
        </p:txBody>
      </p:sp>
    </p:spTree>
    <p:extLst>
      <p:ext uri="{BB962C8B-B14F-4D97-AF65-F5344CB8AC3E}">
        <p14:creationId xmlns:p14="http://schemas.microsoft.com/office/powerpoint/2010/main" val="4283277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3854A-7D7F-486D-ABB2-C4CF1C2B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900770-63AC-4867-A7F5-A325C4CDE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941" y="1690688"/>
            <a:ext cx="7892118" cy="471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97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8A94-7175-4E5C-9709-8DDD7B53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766BB-7CA3-41A5-85E1-6A126ECBD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potential locations in different New York boroughs</a:t>
            </a:r>
          </a:p>
          <a:p>
            <a:r>
              <a:rPr lang="en-US" dirty="0"/>
              <a:t>Analyze venue and financial data in relation to locations</a:t>
            </a:r>
          </a:p>
          <a:p>
            <a:r>
              <a:rPr lang="en-US" dirty="0"/>
              <a:t>Analysis can be investigated more with additional features not available with current dataset</a:t>
            </a:r>
          </a:p>
          <a:p>
            <a:pPr lvl="1"/>
            <a:r>
              <a:rPr lang="en-US" dirty="0"/>
              <a:t>Local venues</a:t>
            </a:r>
          </a:p>
          <a:p>
            <a:pPr lvl="1"/>
            <a:r>
              <a:rPr lang="en-US" dirty="0"/>
              <a:t>Expenses</a:t>
            </a:r>
          </a:p>
          <a:p>
            <a:pPr lvl="1"/>
            <a:r>
              <a:rPr lang="en-US" dirty="0"/>
              <a:t>Popular areas for certain businesses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3792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1626</TotalTime>
  <Words>344</Words>
  <Application>Microsoft Office PowerPoint</Application>
  <PresentationFormat>Widescreen</PresentationFormat>
  <Paragraphs>130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Location scouting in New York State</vt:lpstr>
      <vt:lpstr>Location scouting</vt:lpstr>
      <vt:lpstr>Data processing</vt:lpstr>
      <vt:lpstr>Location/financial analysis</vt:lpstr>
      <vt:lpstr>Venue analysis</vt:lpstr>
      <vt:lpstr>Venue cont.</vt:lpstr>
      <vt:lpstr>Map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Tran</dc:creator>
  <cp:lastModifiedBy>Derek Tran</cp:lastModifiedBy>
  <cp:revision>14</cp:revision>
  <dcterms:created xsi:type="dcterms:W3CDTF">2021-07-15T02:37:05Z</dcterms:created>
  <dcterms:modified xsi:type="dcterms:W3CDTF">2021-07-26T00:42:43Z</dcterms:modified>
</cp:coreProperties>
</file>