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3" r:id="rId3"/>
    <p:sldId id="260" r:id="rId4"/>
    <p:sldId id="265" r:id="rId5"/>
    <p:sldId id="264" r:id="rId6"/>
    <p:sldId id="266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REK GIRARDI SOARES" initials="DGS" lastIdx="1" clrIdx="0">
    <p:extLst>
      <p:ext uri="{19B8F6BF-5375-455C-9EA6-DF929625EA0E}">
        <p15:presenceInfo xmlns:p15="http://schemas.microsoft.com/office/powerpoint/2012/main" userId="DEREK GIRARDI SOAR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84" autoAdjust="0"/>
  </p:normalViewPr>
  <p:slideViewPr>
    <p:cSldViewPr>
      <p:cViewPr varScale="1">
        <p:scale>
          <a:sx n="103" d="100"/>
          <a:sy n="103" d="100"/>
        </p:scale>
        <p:origin x="18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82A13-83C1-4BBF-8CC5-0FFFC7974C1B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EBED2-8479-4D9E-8F7E-8B5E184BC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44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117D-D904-4371-8B55-919D5ADF39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C046-56AB-422A-97D5-EDB0FBACD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87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117D-D904-4371-8B55-919D5ADF39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C046-56AB-422A-97D5-EDB0FBACD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08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117D-D904-4371-8B55-919D5ADF39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C046-56AB-422A-97D5-EDB0FBACD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887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07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7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117D-D904-4371-8B55-919D5ADF39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C046-56AB-422A-97D5-EDB0FBACD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17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117D-D904-4371-8B55-919D5ADF39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C046-56AB-422A-97D5-EDB0FBACD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6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117D-D904-4371-8B55-919D5ADF39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C046-56AB-422A-97D5-EDB0FBACD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60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117D-D904-4371-8B55-919D5ADF39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C046-56AB-422A-97D5-EDB0FBACD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5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117D-D904-4371-8B55-919D5ADF39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C046-56AB-422A-97D5-EDB0FBACD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17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117D-D904-4371-8B55-919D5ADF39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C046-56AB-422A-97D5-EDB0FBACD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5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117D-D904-4371-8B55-919D5ADF39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C046-56AB-422A-97D5-EDB0FBACD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95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117D-D904-4371-8B55-919D5ADF39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C046-56AB-422A-97D5-EDB0FBACD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72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9117D-D904-4371-8B55-919D5ADF39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CC046-56AB-422A-97D5-EDB0FBACD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09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hyperlink" Target="https://pt.wikipedia.org/wiki/Ficheiro:Builder_UML_class_diagram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49004" y="1012666"/>
            <a:ext cx="53285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 Black" panose="020B0A04020102020204" pitchFamily="34" charset="0"/>
              </a:rPr>
              <a:t>Seminário: Padrão de Projeto Builder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13300" y="4193793"/>
            <a:ext cx="45307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 Black" panose="020B0A04020102020204" pitchFamily="34" charset="0"/>
              </a:rPr>
              <a:t>Analise e Desenvolvimento de Sistemas - 4º Ciclo Matutino</a:t>
            </a:r>
          </a:p>
          <a:p>
            <a:r>
              <a:rPr lang="pt-BR" sz="2000" b="1" dirty="0">
                <a:latin typeface="Arial Black" panose="020B0A04020102020204" pitchFamily="34" charset="0"/>
              </a:rPr>
              <a:t>Engenharia de Software</a:t>
            </a:r>
          </a:p>
          <a:p>
            <a:r>
              <a:rPr lang="pt-BR" sz="2000" b="1" dirty="0">
                <a:latin typeface="Arial Black" panose="020B0A04020102020204" pitchFamily="34" charset="0"/>
              </a:rPr>
              <a:t>Prof. Alexandre Garcia</a:t>
            </a:r>
          </a:p>
        </p:txBody>
      </p:sp>
      <p:pic>
        <p:nvPicPr>
          <p:cNvPr id="1026" name="Picture 2" descr="Resultado de imagem para fatec rubens la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904436"/>
            <a:ext cx="1594569" cy="86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622676" y="2505090"/>
            <a:ext cx="45307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Arial Black" panose="020B0A04020102020204" pitchFamily="34" charset="0"/>
              </a:rPr>
              <a:t>Calleb</a:t>
            </a:r>
            <a:r>
              <a:rPr lang="en-US" sz="2000" b="1" dirty="0">
                <a:latin typeface="Arial Black" panose="020B0A04020102020204" pitchFamily="34" charset="0"/>
              </a:rPr>
              <a:t> Barbosa </a:t>
            </a:r>
            <a:r>
              <a:rPr lang="en-US" sz="2000" b="1" dirty="0" err="1">
                <a:latin typeface="Arial Black" panose="020B0A04020102020204" pitchFamily="34" charset="0"/>
              </a:rPr>
              <a:t>Danziger</a:t>
            </a:r>
            <a:endParaRPr lang="en-US" sz="2000" b="1" dirty="0">
              <a:latin typeface="Arial Black" panose="020B0A04020102020204" pitchFamily="34" charset="0"/>
            </a:endParaRPr>
          </a:p>
          <a:p>
            <a:r>
              <a:rPr lang="en-US" sz="2000" b="1" dirty="0">
                <a:latin typeface="Arial Black" panose="020B0A04020102020204" pitchFamily="34" charset="0"/>
              </a:rPr>
              <a:t>Derek </a:t>
            </a:r>
            <a:r>
              <a:rPr lang="en-US" sz="2000" b="1" dirty="0" err="1">
                <a:latin typeface="Arial Black" panose="020B0A04020102020204" pitchFamily="34" charset="0"/>
              </a:rPr>
              <a:t>Girardi</a:t>
            </a:r>
            <a:r>
              <a:rPr lang="en-US" sz="2000" b="1" dirty="0">
                <a:latin typeface="Arial Black" panose="020B0A04020102020204" pitchFamily="34" charset="0"/>
              </a:rPr>
              <a:t> </a:t>
            </a:r>
            <a:r>
              <a:rPr lang="en-US" sz="2000" b="1" dirty="0" err="1">
                <a:latin typeface="Arial Black" panose="020B0A04020102020204" pitchFamily="34" charset="0"/>
              </a:rPr>
              <a:t>Soares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30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pic>
        <p:nvPicPr>
          <p:cNvPr id="2050" name="Picture 2" descr="Resultado de imagem para fatec rubens la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85305"/>
            <a:ext cx="1368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59224" y="116632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PADRÃO DE PROJETO BUILDER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67544" y="917848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 Black" panose="020B0A04020102020204" pitchFamily="34" charset="0"/>
                <a:ea typeface="+mn-ea"/>
                <a:cs typeface="+mn-cs"/>
              </a:rPr>
              <a:t>DEFINIÇÃO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11560" y="2144812"/>
            <a:ext cx="66247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É um padrão de projeto de “software criacional”.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Permite a separação da construção de um objeto complexo da sua representação.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Permite variar a representação interna de um produto, provendo controle durante o processo de construção.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b="1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06400" y="34707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01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pic>
        <p:nvPicPr>
          <p:cNvPr id="2050" name="Picture 2" descr="Resultado de imagem para fatec rubens la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85305"/>
            <a:ext cx="1368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59224" y="116632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PADRÃO DE PROJETO BUILDER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67544" y="917848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 Black" panose="020B0A04020102020204" pitchFamily="34" charset="0"/>
                <a:ea typeface="+mn-ea"/>
                <a:cs typeface="+mn-cs"/>
              </a:rPr>
              <a:t>QUANDO USAR</a:t>
            </a:r>
          </a:p>
        </p:txBody>
      </p:sp>
      <p:sp>
        <p:nvSpPr>
          <p:cNvPr id="5" name="Retângulo 4"/>
          <p:cNvSpPr/>
          <p:nvPr/>
        </p:nvSpPr>
        <p:spPr>
          <a:xfrm>
            <a:off x="611560" y="2144812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Uma aplicação precisa criar diversos elementos da construção de um produto de um agregado complexo.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06400" y="34707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22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pic>
        <p:nvPicPr>
          <p:cNvPr id="2050" name="Picture 2" descr="Resultado de imagem para fatec rubens la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85305"/>
            <a:ext cx="1368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59224" y="116632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PADRÃO DE PROJETO BUILDER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67544" y="917848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 Black" panose="020B0A04020102020204" pitchFamily="34" charset="0"/>
                <a:ea typeface="+mn-ea"/>
                <a:cs typeface="+mn-cs"/>
              </a:rPr>
              <a:t>ESTRUTURA E DIAGRAMA UML</a:t>
            </a:r>
          </a:p>
        </p:txBody>
      </p:sp>
      <p:sp>
        <p:nvSpPr>
          <p:cNvPr id="5" name="Retângulo 4"/>
          <p:cNvSpPr/>
          <p:nvPr/>
        </p:nvSpPr>
        <p:spPr>
          <a:xfrm>
            <a:off x="611560" y="2144812"/>
            <a:ext cx="66247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padrão Builder contém os seguintes elementos:</a:t>
            </a:r>
          </a:p>
          <a:p>
            <a:pPr marL="285750" indent="-285750">
              <a:buFont typeface="Arial" pitchFamily="34" charset="0"/>
              <a:buChar char="•"/>
            </a:pPr>
            <a:endParaRPr lang="pt-BR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Builder: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Especifica uma interface para um construtor de partes do objeto-produto.</a:t>
            </a:r>
            <a:endParaRPr lang="pt-BR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Director: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Constrói um objeto utilizando a interface do builder.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Concrete Builder: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Define uma implementação da interface builder, mantém a representação que cria e fornece interface para recuperação do produto.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Product: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O objeto complexo construído. Inclui classes que definem as partes constituintes.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06400" y="34707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92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pic>
        <p:nvPicPr>
          <p:cNvPr id="2050" name="Picture 2" descr="Resultado de imagem para fatec rubens la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85305"/>
            <a:ext cx="1368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59224" y="116632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PADRÃO DE PROJETO BUILDER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67544" y="917848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 Black" panose="020B0A04020102020204" pitchFamily="34" charset="0"/>
                <a:ea typeface="+mn-ea"/>
                <a:cs typeface="+mn-cs"/>
              </a:rPr>
              <a:t>ESTRUTURA E DIAGRAMA UML</a:t>
            </a:r>
          </a:p>
        </p:txBody>
      </p:sp>
      <p:pic>
        <p:nvPicPr>
          <p:cNvPr id="9" name="Imagem 8" descr="https://upload.wikimedia.org/wikipedia/commons/thumb/f/f3/Builder_UML_class_diagram.svg/500px-Builder_UML_class_diagram.svg.pn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6233864" cy="2808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830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pic>
        <p:nvPicPr>
          <p:cNvPr id="2050" name="Picture 2" descr="Resultado de imagem para fatec rubens la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85305"/>
            <a:ext cx="1368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59224" y="116632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PADRÃO DE PROJETO BUILDER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67544" y="917848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 Black" panose="020B0A04020102020204" pitchFamily="34" charset="0"/>
                <a:ea typeface="+mn-ea"/>
                <a:cs typeface="+mn-cs"/>
              </a:rPr>
              <a:t>ESTRUTURA E DIAGRAMA UML</a:t>
            </a:r>
          </a:p>
        </p:txBody>
      </p:sp>
      <p:pic>
        <p:nvPicPr>
          <p:cNvPr id="1026" name="Picture 2" descr="E:\FATEC\ESO\Seminário\PadrãoDeProjeto(Builder)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984776" cy="408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5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pic>
        <p:nvPicPr>
          <p:cNvPr id="2050" name="Picture 2" descr="Resultado de imagem para fatec rubens la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85305"/>
            <a:ext cx="1368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59224" y="116632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PADRÃO DE PROJETO BUILDER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67544" y="917848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 Black" panose="020B0A04020102020204" pitchFamily="34" charset="0"/>
                <a:ea typeface="+mn-ea"/>
                <a:cs typeface="+mn-cs"/>
              </a:rPr>
              <a:t>LIMITAÇÕES (VANTAGENS E DESVANTAGENS)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11560" y="2144812"/>
            <a:ext cx="6624736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Vantagens:</a:t>
            </a:r>
          </a:p>
          <a:p>
            <a:endParaRPr lang="pt-BR" b="1" dirty="0">
              <a:latin typeface="Arial Black" panose="020B0A04020102020204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600" b="1" dirty="0">
                <a:latin typeface="Arial Black" panose="020B0A04020102020204" pitchFamily="34" charset="0"/>
              </a:rPr>
              <a:t>Permite variar a representação interna de um produto;</a:t>
            </a:r>
          </a:p>
          <a:p>
            <a:pPr lvl="0"/>
            <a:endParaRPr lang="pt-BR" sz="1600" b="1" dirty="0">
              <a:latin typeface="Arial Black" panose="020B0A04020102020204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600" b="1" dirty="0">
                <a:latin typeface="Arial Black" panose="020B0A04020102020204" pitchFamily="34" charset="0"/>
              </a:rPr>
              <a:t>Encapsula o código entre construção e representação;</a:t>
            </a:r>
          </a:p>
          <a:p>
            <a:pPr lvl="0"/>
            <a:endParaRPr lang="pt-BR" sz="1600" b="1" dirty="0">
              <a:latin typeface="Arial Black" panose="020B0A04020102020204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600" b="1" dirty="0">
                <a:latin typeface="Arial Black" panose="020B0A04020102020204" pitchFamily="34" charset="0"/>
              </a:rPr>
              <a:t>Provê controle durante o processo de construção.</a:t>
            </a:r>
          </a:p>
          <a:p>
            <a:endParaRPr lang="pt-BR" b="1" dirty="0">
              <a:latin typeface="Arial Black" panose="020B0A04020102020204" pitchFamily="34" charset="0"/>
            </a:endParaRPr>
          </a:p>
          <a:p>
            <a:r>
              <a:rPr lang="pt-BR" b="1" dirty="0">
                <a:latin typeface="Arial Black" panose="020B0A04020102020204" pitchFamily="34" charset="0"/>
              </a:rPr>
              <a:t>Desvantagens:</a:t>
            </a:r>
          </a:p>
          <a:p>
            <a:endParaRPr lang="pt-BR" sz="1600" b="1" dirty="0">
              <a:latin typeface="Arial Black" panose="020B0A04020102020204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600" b="1" dirty="0">
                <a:latin typeface="Arial Black" panose="020B0A04020102020204" pitchFamily="34" charset="0"/>
              </a:rPr>
              <a:t>Requer a criação de um ”concrete builder” específico para cada instância diferente do produto.</a:t>
            </a:r>
          </a:p>
        </p:txBody>
      </p:sp>
    </p:spTree>
    <p:extLst>
      <p:ext uri="{BB962C8B-B14F-4D97-AF65-F5344CB8AC3E}">
        <p14:creationId xmlns:p14="http://schemas.microsoft.com/office/powerpoint/2010/main" val="2325399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233</Words>
  <Application>Microsoft Office PowerPoint</Application>
  <PresentationFormat>Apresentação na tela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Tema do Office</vt:lpstr>
      <vt:lpstr>Apresentação do PowerPoint</vt:lpstr>
      <vt:lpstr>DEFINIÇÃO</vt:lpstr>
      <vt:lpstr>QUANDO USAR</vt:lpstr>
      <vt:lpstr>ESTRUTURA E DIAGRAMA UML</vt:lpstr>
      <vt:lpstr>ESTRUTURA E DIAGRAMA UML</vt:lpstr>
      <vt:lpstr>ESTRUTURA E DIAGRAMA UML</vt:lpstr>
      <vt:lpstr>LIMITAÇÕES (VANTAGENS E DESVANTAGENS)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Operação Big Hero</dc:title>
  <dc:creator>Calleb</dc:creator>
  <cp:lastModifiedBy>DEREK GIRARDI SOARES</cp:lastModifiedBy>
  <cp:revision>21</cp:revision>
  <dcterms:created xsi:type="dcterms:W3CDTF">2018-05-15T18:01:22Z</dcterms:created>
  <dcterms:modified xsi:type="dcterms:W3CDTF">2019-05-08T02:48:01Z</dcterms:modified>
</cp:coreProperties>
</file>